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80189" autoAdjust="0"/>
  </p:normalViewPr>
  <p:slideViewPr>
    <p:cSldViewPr snapToGrid="0">
      <p:cViewPr varScale="1">
        <p:scale>
          <a:sx n="82" d="100"/>
          <a:sy n="82" d="100"/>
        </p:scale>
        <p:origin x="18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00642678"/>
              </p:ext>
            </p:extLst>
          </p:nvPr>
        </p:nvGraphicFramePr>
        <p:xfrm>
          <a:off x="239213" y="2255568"/>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Charlottesville City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$50,007 - $ 51,084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Rockingham County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$46,345 - $47,740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5654172"/>
              </p:ext>
            </p:extLst>
          </p:nvPr>
        </p:nvGraphicFramePr>
        <p:xfrm>
          <a:off x="199748" y="2215254"/>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Charlottesville City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$50,007 - $ 51,084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$53,504 - $54,244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Rockingham County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$46,345 - $47,740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$48,764 - $49,098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58537282"/>
              </p:ext>
            </p:extLst>
          </p:nvPr>
        </p:nvGraphicFramePr>
        <p:xfrm>
          <a:off x="157153" y="2245792"/>
          <a:ext cx="8829693" cy="2366416"/>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6747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4947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Charlottesville City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$50,007 - $ 51,084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$53,504 - $54,244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$55,185 - $56,983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$66,213 - $67,141</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4947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Rockingham County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$46,345 - $47,740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$48,764 - $49,098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$50,189 - $50,873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$54,105 - $54,663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1516</Words>
  <Application>Microsoft Macintosh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($48k annualized → $64k, $60k annualized → $80k)</vt:lpstr>
      <vt:lpstr>Teacher Salaries 9-month contracts ($48k annualized → $64k, $60k annualized → $80k)</vt:lpstr>
      <vt:lpstr>Teacher Salaries 9-month contracts ($48k annualized → $64k, $60k annualized → $80k)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2021-11-10T17:29:34Z</dcterms:modified>
</cp:coreProperties>
</file>