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75"/>
  </p:normalViewPr>
  <p:slideViewPr>
    <p:cSldViewPr snapToGrid="0" snapToObjects="1">
      <p:cViewPr>
        <p:scale>
          <a:sx n="98" d="100"/>
          <a:sy n="98" d="100"/>
        </p:scale>
        <p:origin x="926" y="-2011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6">
            <a:extLst>
              <a:ext uri="{FF2B5EF4-FFF2-40B4-BE49-F238E27FC236}">
                <a16:creationId xmlns:a16="http://schemas.microsoft.com/office/drawing/2014/main" id="{DAD83B76-E40B-46B6-962A-F74251FA0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44" y="5664987"/>
            <a:ext cx="2851561" cy="213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24B67164-1B78-4962-B91D-A94B2C50C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95" y="5667372"/>
            <a:ext cx="2855116" cy="21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Albemarle and Rockingham County, VA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$46,345-$51,084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$54,105- $67,141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$52,832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$305,769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$1,097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$247,000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11.08.21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$435,000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Virginia County Map">
            <a:extLst>
              <a:ext uri="{FF2B5EF4-FFF2-40B4-BE49-F238E27FC236}">
                <a16:creationId xmlns:a16="http://schemas.microsoft.com/office/drawing/2014/main" id="{65A604C1-D944-4A0F-8192-42EE9113D4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39" t="19706" r="35043" b="38142"/>
          <a:stretch/>
        </p:blipFill>
        <p:spPr bwMode="auto">
          <a:xfrm>
            <a:off x="5597448" y="342066"/>
            <a:ext cx="720789" cy="97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2123</TotalTime>
  <Words>202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41</cp:revision>
  <dcterms:created xsi:type="dcterms:W3CDTF">2021-06-30T19:25:12Z</dcterms:created>
  <dcterms:modified xsi:type="dcterms:W3CDTF">2021-11-09T04:56:14Z</dcterms:modified>
</cp:coreProperties>
</file>