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5735"/>
  </p:normalViewPr>
  <p:slideViewPr>
    <p:cSldViewPr snapToGrid="0" snapToObjects="1">
      <p:cViewPr>
        <p:scale>
          <a:sx n="117" d="100"/>
          <a:sy n="117" d="100"/>
        </p:scale>
        <p:origin x="-32" y="144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17:53.977"/>
    </inkml:context>
    <inkml:brush xml:id="br0">
      <inkml:brushProperty name="width" value="0.025" units="cm"/>
      <inkml:brushProperty name="height" value="0.025" units="cm"/>
      <inkml:brushProperty name="color" value="#ED3832"/>
    </inkml:brush>
  </inkml:definitions>
  <inkml:trace contextRef="#ctx0" brushRef="#br0">16 0 24575,'4'0'0,"-1"0"0,-1 0 0,1 0 0,-1 0 0,0 0 0,0 0 0,1 0 0,-1 1 0,0-1 0,1 1 0,-1-1 0,-1 2 0,1-2 0,-1 1 0,2-1 0,-1 0 0,0 0 0,-1 1 0,1-1 0,0 1 0,0-1 0,0 0 0,1 0 0,-1 0 0,0 0 0,0 0 0,1 0 0,-1 0 0,0 0 0,0 0 0,1 0 0,-1 0 0,0 0 0,1 0 0,-1 0 0,0 0 0,0 0 0,1 0 0,-1 1 0,0-1 0,0 1 0,1-1 0,-1 0 0,0 0 0,1 0 0,-1 0 0,0 0 0,0 0 0,1 0 0,-1 0 0,0 0 0,0 0 0,1 0 0,-1 0 0,0 0 0,1 0 0,-1 0 0,0 0 0,0 0 0,1 0 0,-1 0 0,0 0 0,1 0 0,-1 0 0,0 0 0,0 0 0,1 0 0,-1 0 0,0 0 0,0 0 0,1 0 0,-1 0 0,0 0 0,1 0 0,-1 0 0,0 0 0,0 0 0,1 0 0,-1 0 0,0 0 0,0 0 0,1 0 0,-1 0 0,0 0 0,0 1 0,-1 1 0,-1 0 0,0 0 0,0 0 0,0 1 0,-1-2 0,0 1 0,0-1 0,1 2 0,0-1 0,0 0 0,0 0 0,0 1 0,0-1 0,0 0 0,-1 0 0,1 1 0,-1-1 0,1 0 0,0 1 0,-1-1 0,1 0 0,-1 0 0,0 1 0,0-1 0,0 0 0,1 0 0,0 1 0,-1-1 0,1 0 0,-1 1 0,1-1 0,0 0 0,0 0 0,0 1 0,0-1 0,0 0 0,0 0 0,0 1 0,0-1 0,-1 0 0,1 1 0,-1-1 0,1 0 0,0 0 0,0 1 0,0-1 0,0 0 0,0 0 0,0 1 0,0-1 0,0 0 0,0 1 0,0-1 0,0 0 0,0 0 0,0 1 0,0-1 0,0 0 0,0 0 0,0 1 0,0-1 0,0 0 0,0 1 0,0-1 0,0 0 0,0 0 0,0 1 0,0-1 0,1 0 0,-1 0 0,1 1 0,0-2 0,-1 1 0,1-1 0,0 2 0,-1-4 0,1-1 0,-1-3 0,0-2 0,0 2 0,0-3 0,0 2 0,0 0 0,0-1 0,0 3 0,0-2 0,0 2 0,0 0 0,0 1 0,0 0 0,0 1 0,0 0 0,0 0 0,0-1 0,0 1 0,0 0 0,0-1 0,0 1 0,0 0 0,0-1 0,0 1 0,0 0 0,0-1 0,0 1 0,2 0 0,-2 0 0,1-1 0,0 1 0,-1 0 0,1-1 0,-1 1 0,0 0 0,0-1 0,0 1 0,0 0 0,0-1 0,0 1 0,1 1 0,-1-1 0,1 1 0,0-1 0,1 1 0,-1 0 0,1 1 0,-1-1 0,1 1 0,0 1 0,-1 0 0,-1 1 0,0 1 0,0-1 0,0 0 0,0 1 0,0-1 0,0 0 0,0 2 0,0-2 0,0 2 0,0-2 0,0 0 0,0 1 0,0-1 0,0 0 0,0 0 0,0 1 0,0-1 0,-1 1 0,0 0 0,0 0 0,1 0 0,0-1 0,0 0 0,0 1 0,-1-1 0,1 0 0,-1 0 0,1 1 0,0-1 0,-1 0 0,1 0 0,-1 1 0,1-1 0,0 0 0,0 1 0,0-1 0,0 0 0,0 0 0,0 1 0,0-1 0,0 0 0,0 0 0,0 1 0,0-1 0,0 0 0,0 1 0,0-1 0,0 0 0,0 0 0,0 1 0,0-1 0,0 0 0,0 1 0,0-1 0,0 0 0,0 0 0,0 1 0,0-1 0,0 0 0,0 0 0,0 1 0,0-1 0,0 0 0,0 1 0,0-1 0,0 0 0,0 0 0,0 1 0,0-1 0,0 0 0,0 0 0,0 1 0,1-1 0,-1 0 0,1 1 0,-1-1 0,0 0 0,0 0 0,0 1 0,1-1 0,-1 0 0,1 0 0,-1 1 0,0-1 0,0 0 0,1 0 0,-1 0 0,1-1 0,-1 1 0,0 0 0,0 1 0,0-1 0,0 0 0,1 0 0,0 1 0,0-1 0,-1 0 0,0 1 0,0-1 0,0 0 0,0 0 0,0 1 0,0-1 0,0 0 0,1-1 0,-1 1 0,1 0 0,-1 0 0,0 0 0,0 1 0,0-1 0,0 0 0,1 0 0,-1 1 0,1-1 0,-1 0 0,0 0 0,1 1 0,-1-1 0,1 0 0,-1 1 0,0-1 0,0 0 0,0 0 0,-1 0 0,0-2 0,-2-2 0,0 1 0,-1-1 0,2 1 0,0-2 0,0 1 0,-1 0 0,1 0 0,0 0 0,-1 2 0,1-2 0,0 2 0,-1-1 0,2 0 0,-1 0 0,1 0 0,-1 0 0,0 1 0,1-1 0,-1 1 0,0 0 0,-1 0 0,1 0 0,0 0 0,-1 0 0,1 0 0,0 0 0,-1 0 0,1 0 0,0 0 0,-1 0 0,1 0 0,0 0 0,0 0 0,-1 0 0,1 0 0,0 0 0,-1 0 0,1 0 0,0 0 0,-1 0 0,1 0 0,0 0 0,-1 1 0,1-1 0,0 1 0,0 0 0,-1 0 0,1 0 0,0-1 0,-1 1 0,1-1 0,0 1 0,-1-1 0,1 0 0,0 0 0,-1 1 0,1-1 0,0 2 0,-1-2 0,1 1 0,0-1 0,1 1 0,-1 0 0,0 0 0,0-1 0,0 0 0,-1 0 0,2 1 0,-1-1 0,1 1 0,-2-1 0,1 0 0,0 0 0,-1 0 0,1 0 0,0 0 0,0 1 0,-1-1 0,1 1 0,0-1 0,-1 0 0,1 0 0,0 0 0,-1 0 0,1 0 0,0 0 0,-1 0 0,1 0 0,0 0 0,0 0 0,-1 0 0,1 0 0,0 0 0,-1 0 0,1 0 0,0 0 0,-1 0 0,1 0 0,0 0 0,-1 0 0,3 0 0,4 0 0,-1 0 0,2 0 0,-2 0 0,0 0 0,0 0 0,0 0 0,1 0 0,-2 0 0,2 0 0,-2 0 0,0 0 0,1 0 0,-1 0 0,0 0 0,0 0 0,1 0 0,-1 0 0,0 0 0,0 0 0,1 0 0,-1 0 0,0 0 0,1 0 0,-1 0 0,0 0 0,0 0 0,1 0 0,-1 0 0,0 0 0,0 0 0,1 0 0,-1 0 0,0 0 0,1 0 0,-1 0 0,0 0 0,-1-1 0,1 1 0,0-1 0,0 1 0,0 0 0,0 0 0,1 0 0,-1 0 0,0 0 0,1 0 0,-1 0 0,0 0 0,0 0 0,1 0 0,-1 0 0,0 0 0,0 0 0,1 0 0,-1 0 0,0 0 0,1 0 0,-1 0 0,0 0 0,0 0 0,1 0 0,-1 0 0,0 0 0,1 0 0,-1 0 0,0 0 0,0 0 0,1 0 0,-1 0 0,0 0 0,0 0 0,1 0 0,-1 0 0,0 0 0,1 0 0,-1 0 0,0 0 0,0 0 0,1 0 0,-1 0 0,0 0 0,-1-1 0,1 1 0,0-1 0,0 1 0,0 0 0,1 0 0,-2-1 0,0-1 0,-1 0 0,0 0 0,0-1 0,0 1 0,0-1 0,0 0 0,-1-1 0,-1 2 0,0-1 0,1 0 0,-1-1 0,0 1 0,0 0 0,0 0 0,0 0 0,2 1 0,-2 0 0,1-1 0,0 1 0,0 0 0,0 0 0,0-1 0,-1 0 0,2 0 0,-2 0 0,0 0 0,1 1 0,-1 0 0,2-1 0,-2 0 0,0 0 0,0-2 0,-1 3 0,2-3 0,-1 2 0,1-1 0,-1 0 0,0 0 0,2-1 0,-2 1 0,1-1 0,0 0 0,0 0 0,1 0 0,-1 0 0,1 0 0,0-1 0,0-2 0,0 1 0,0-2 0,0 4 0,0-3 0,0 2 0,0 0 0,0 1 0,0-2 0,0 3 0,0-4 0,0 4 0,0-2 0,0 1 0,0 0 0,0-1 0,0 3 0,0-2 0,0 2 0,0-2 0,1 3 0,-1-2 0,1 2 0,0 0 0,-1-1 0,1 1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17:57.775"/>
    </inkml:context>
    <inkml:brush xml:id="br0">
      <inkml:brushProperty name="width" value="0.1" units="cm"/>
      <inkml:brushProperty name="height" value="0.1" units="cm"/>
      <inkml:brushProperty name="color" value="#ED3832"/>
    </inkml:brush>
  </inkml:definitions>
  <inkml:trace contextRef="#ctx0" brushRef="#br0">0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8T18:18:28.346"/>
    </inkml:context>
    <inkml:brush xml:id="br0">
      <inkml:brushProperty name="width" value="0.05" units="cm"/>
      <inkml:brushProperty name="height" value="0.05" units="cm"/>
      <inkml:brushProperty name="color" value="#ED3832"/>
    </inkml:brush>
  </inkml:definitions>
  <inkml:trace contextRef="#ctx0" brushRef="#br0">136 195 24575,'0'-12'0,"0"6"0,0-3 0,0 6 0,0 0 0,0-2 0,0 3 0,0-3 0,0 2 0,0-1 0,0 1 0,0-2 0,0 3 0,0-2 0,0 0 0,0 2 0,0-2 0,0 2 0,0 0 0,1-1 0,0 1 0,1 0 0,-2 0 0,1-1 0,-1 1 0,0 0 0,0-1 0,0 1 0,0 0 0,0-1 0,0 1 0,-1 1 0,0-1 0,-2 1 0,1 0 0,0 1 0,-1 0 0,1 0 0,0 0 0,-1-1 0,1 1 0,0-1 0,0 1 0,-1 0 0,1 0 0,0 0 0,-1 0 0,1-1 0,0 1 0,-1-1 0,1 1 0,1-1 0,-1 1 0,0-3 0,0 3 0,0-1 0,0 0 0,-1 0 0,0 0 0,0-1 0,0 0 0,0 1 0,1-1 0,0 1 0,-1-2 0,0 1 0,0 0 0,0 0 0,0 0 0,1 1 0,0-1 0,-1-1 0,1 2 0,0-1 0,0 1 0,0-2 0,1 1 0,-1 1 0,0-1 0,-1 0 0,1 0 0,0 0 0,-1 0 0,1 0 0,1 1 0,-1 0 0,0-1 0,0 1 0,0-1 0,-1 0 0,1 2 0,1-2 0,-1 2 0,1-2 0,-1 0 0,2 1 0,2 0 0,1 0 0,0 1 0,0-1 0,0 1 0,0 0 0,0 0 0,1 0 0,-2 0 0,2 0 0,-1 0 0,0 0 0,0 0 0,1 0 0,-2 0 0,2 0 0,-1 0 0,0 0 0,0 0 0,0 0 0,-1 0 0,0 0 0,1 0 0,-1 1 0,0-1 0,0 1 0,1-1 0,-1 1 0,0-1 0,0 1 0,1-1 0,-1 0 0,0 0 0,1 0 0,-1 0 0,0 0 0,0 0 0,1 1 0,-1 0 0,0 0 0,0-1 0,1 0 0,-1 1 0,0-1 0,1 1 0,-1-1 0,0 0 0,0 0 0,1 0 0,-1 0 0,0 1 0,0-1 0,1 1 0,-1-1 0,0 0 0,1 1 0,-1-1 0,0 1 0,0-1 0,1 0 0,-2 1 0,1 0 0,-1 0 0,0 0 0,2-1 0,-2 2 0,1-1 0,-1 1 0,0 1 0,-1-1 0,1-1 0,0 1 0,0 0 0,-1 0 0,0 0 0,0 0 0,0 1 0,0-1 0,0 0 0,0 0 0,0 1 0,0-1 0,0 0 0,0 1 0,0-1 0,0 0 0,0 0 0,0 1 0,0-1 0,1 0 0,-1 0 0,1 1 0,-1-1 0,0 0 0,0 1 0,0-1 0,0 0 0,0 0 0,0 1 0,0-1 0,0 0 0,0 0 0,0 1 0,0-1 0,0 0 0,0 1 0,0-1 0,0 0 0,0 0 0,1 1 0,-1-1 0,1 0 0,-1 0 0,1 1 0,-1-1 0,1 0 0,0 1 0,0-1 0,1 0 0,-2 0 0,2 1 0,-2-1 0,2 0 0,-1 0 0,1 1 0,-2-1 0,1 0 0,0 1 0,-1-1 0,1 0 0,0 0 0,-1 1 0,1-1 0,0 0 0,0 1 0,0-1 0,0-1 0,-1 1 0,1-1 0,0 2 0,-1-1 0,1 0 0,0-1 0,-1 1 0,1 0 0,-2-6 0,1 1 0,-1-5 0,1 4 0,-1-1 0,1 1 0,-1 1 0,1-2 0,0 2 0,-2-1 0,2 1 0,-1-1 0,1 1 0,0 0 0,0 0 0,0-1 0,0 2 0,0-2 0,-1 2 0,1-1 0,-1 1 0,1 0 0,0-1 0,0 1 0,0 0 0,0 0 0,0-1 0,0 1 0,0 0 0,0-1 0,0 1 0,0 0 0,-1 0 0,0 0 0,0 1 0,0-1 0,1-1 0,-1 1 0,1 0 0,0 0 0,0-1 0,0 1 0,0 0 0,0-2 0,0 1 0,-1-1 0,1 1 0,-1-2 0,1 3 0,0-3 0,0 1 0,0 0 0,0 0 0,0 1 0,0-1 0,0 2 0,0 0 0,0-1 0,0 1 0,0 0 0,-1 0 0,0-1 0,-1 1 0,2 0 0,-2 0 0,2 0 0,-2 2 0,0-1 0,0 1 0,0 0 0,-1 0 0,1 0 0,0 0 0,-1 0 0,1 0 0,0 0 0,0 1 0,-1 0 0,1 3 0,-1 0 0,0 1 0,0 0 0,-1 0 0,1 0 0,0 0 0,-1 0 0,2 0 0,0 0 0,0 0 0,1-1 0,-2 0 0,2-1 0,-2 2 0,2-3 0,-1 3 0,0-2 0,0 0 0,1-1 0,-1 1 0,0-1 0,0 0 0,2 0 0,-2 1 0,2-1 0,-2 0 0,1 1 0,-1-1 0,2 0 0,-1 0 0,0 1 0,1-1 0,-1 0 0,0 0 0,-1 1 0,1-1 0,0 0 0,0 1 0,1-1 0,-1 0 0,1 0 0,0 1 0,0-1 0,0 0 0,0 0 0,0 1 0,0-1 0,0 0 0,0 1 0,0-1 0,0 0 0,0 0 0,0 1 0,0-1 0,1-1 0,0 0 0,1 0 0,1-1 0,0 1 0,0-1 0,1 0 0,-1 0 0,0 0 0,0 0 0,0 0 0,0-1 0,0 0 0,0-1 0,-1-2 0,-1 2 0,0-3 0,-1 1 0,0-1 0,0 0 0,-1 0 0,-1 0 0,-2 0 0,-1 0 0,0 1 0,0 0 0,1 2 0,-1-1 0,2 1 0,0 0 0,1 1 0,-1 1 0,1 0 0,0 0 0,-1 0 0,1 0 0,0 1 0,0 1 0,0 0 0,2 0 0,-1 0 0,1 1 0,0 0 0,0 0 0,0 2 0,0-3 0,0 2 0,0-1 0,0 0 0,0 0 0,0-1 0,0 2 0,0-1 0,0 0 0,0-1 0,0 1 0,0-1 0,0 0 0,1 2 0,-1-2 0,3 2 0,-3-2 0,2 0 0,-2 1 0,2-1 0,-1 0 0,1 0 0,0 1 0,-1-1 0,1-1 0,0 0 0,2-1 0,-2 0 0,2 0 0,-2 0 0,0 0 0,0 0 0,1 0 0,-1 0 0,0 0 0,0-1 0,1 0 0,-2-1 0,1-1 0,-2 1 0,1 0 0,0-1 0,0 1 0,0 0 0,-1-1 0,0 1 0,0 0 0,0-1 0,-1 1 0,-2 1 0,-1-1 0,-2 0 0,0 1 0,-2 0 0,3-1 0,-2 2 0,2-1 0,0 1 0,0 0 0,0 0 0,0 0 0,0 0 0,1 0 0,-1 0 0,2 0 0,-1 0 0,-1 1 0,2 0 0,0 2 0,1-1 0,-1 0 0,1 1 0,1-1 0,-1 0 0,1 1 0,0 0 0,1 0 0,0 0 0,0-1 0,0 0 0,0 0 0,0 1 0,1-1 0,1 0 0,0 0 0,1 0 0,1 0 0,0-1 0,1 0 0,-2 2 0,1-3 0,1 1 0,-1 0 0,1-1 0,0 2 0,1-1 0,0-1 0,0 1 0,1-1 0,-2 0 0,2 0 0,-5 0 0,2 0 0,-1 0 0,0 0 0,1-2 0,-2-1 0,-1-2 0,2 0 0,-3 0 0,1-1 0,-1 0 0,0-2 0,0 3 0,0-3 0,0 2 0,0 0 0,0 1 0,-1 0 0,0 1 0,-3 0 0,0 2 0,-3 0 0,1 1 0,-1 1 0,2 0 0,0 0 0,0 0 0,0 0 0,1 0 0,-1 0 0,2 1 0,-1 1 0,1 1 0,-1 1 0,3 1 0,-1 0 0,1 0 0,0 0 0,0 0 0,1-1 0,-1 1 0,1-1 0,0-1 0,0 2 0,0-2 0,0 1 0,0-1 0,0 0 0,1 0 0,-1 0 0,2 0 0,-1 1 0,1-1 0,0 0 0,0-1 0,-2 1 0,2-1 0,-2 0 0,2 0 0,-2 1 0,2-1 0,0 0 0,-1 1 0,1-1 0,-2 0 0,2 0 0,-1 1 0,1-1 0,-2 0 0,1 1 0,-1-1 0,1 0 0,0 0 0,0 1 0,0-1 0,0-1 0,0 1 0,1-1 0,-1 2 0,1-1 0,0-1 0,1 0 0,-1-1 0,0 0 0,1 0 0,-1 0 0,0 0 0,0 0 0,1 0 0,-1 0 0,0 0 0,0 0 0,1 0 0,-1 0 0,0 0 0,1 0 0,-2-1 0,1 0 0,-1-1 0,1 0 0,0 0 0,0 2 0,-2-2 0,2 2 0,-1-2 0,2 1 0,-2-1 0,1 2 0,-1-1 0,0 0 0,1 1 0,0-1 0,-1 0 0,1 0 0,-1-1 0,1 2 0,1-1 0,-1 1 0,-1-1 0,1 1 0,0-2 0,0 2 0,0-1 0,0 1 0,1-1 0,-1 0 0,0 0 0,-1 0 0,1 1 0,0-1 0,-1 0 0,0 0 0,-1-2 0,-1 2 0,0 0 0,-2 1 0,1 0 0,-1 0 0,-1 0 0,0 0 0,-1 0 0,1 0 0,-1 0 0,0 0 0,0 0 0,-1 0 0,0 0 0,0 0 0,-1 0 0,2 0 0,-2 0 0,2 0 0,0 0 0,0 0 0,0 0 0,1 0 0,1 0 0,-1 0 0,1 0 0,0 0 0,1 0 0,-1 0 0,0 0 0,0 0 0,0 0 0,0 0 0,1 0 0,0 0 0,0 1 0,0-1 0,0 1 0,-1-1 0,0 0 0,0 0 0,2 1 0,-1 0 0,1 0 0,-2-1 0,1 0 0,0 0 0,1-1 0,0-1 0,1 0 0,0 0 0,0-1 0,0 0 0,0 0 0,0-2 0,0 3 0,0-3 0,0 1 0,0 0 0,0 0 0,0 0 0,0 0 0,0-1 0,0 3 0,0-2 0,0 0 0,0 2 0,0-2 0,0 2 0,0 0 0,1-1 0,-1 1 0,2 0 0,-2-1 0,1 1 0,0 0 0,-1 0 0,2-1 0,-1 1 0,1 0 0,-2-1 0,2 1 0,-2 0 0,1-1 0,-1 1 0,1 1 0,-1-1 0,1 0 0,-1 0 0,0 0 0,0 0 0,0-1 0,0 1 0,0 0 0,0-1 0,0 1 0,0 0 0,0-1 0,0 1 0,0 0 0,0-1 0,0 1 0,0 0 0,0 0 0,0-1 0,0 1 0,-1 1 0,1 0 0,-1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19.png"/><Relationship Id="rId3" Type="http://schemas.openxmlformats.org/officeDocument/2006/relationships/image" Target="../media/image1.jpeg"/><Relationship Id="rId21" Type="http://schemas.openxmlformats.org/officeDocument/2006/relationships/customXml" Target="../ink/ink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5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file:////var/folders/lb/yt80zfcs19bcn5cw_75g0wwr0000gn/T/com.microsoft.Word/WebArchiveCopyPasteTempFiles/b732409bd07a4fc8740800081e0a0f46-uncropped_scaled_within_1344_1008.jpg" TargetMode="External"/><Relationship Id="rId11" Type="http://schemas.openxmlformats.org/officeDocument/2006/relationships/image" Target="../media/image7.png"/><Relationship Id="rId24" Type="http://schemas.openxmlformats.org/officeDocument/2006/relationships/image" Target="../media/image18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23" Type="http://schemas.openxmlformats.org/officeDocument/2006/relationships/customXml" Target="../ink/ink2.xml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file:////var/folders/lb/yt80zfcs19bcn5cw_75g0wwr0000gn/T/com.microsoft.Word/WebArchiveCopyPasteTempFiles/29b7096e1ef7504e69c336249dc6c788-cc_ft_384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90" descr="A picture containing sky, outdoor, building, house&#10;&#10;Description automatically generated">
            <a:extLst>
              <a:ext uri="{FF2B5EF4-FFF2-40B4-BE49-F238E27FC236}">
                <a16:creationId xmlns:a16="http://schemas.microsoft.com/office/drawing/2014/main" id="{ED6F2E82-2436-2948-A2E3-A30484E94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18" y="5756916"/>
            <a:ext cx="2487675" cy="186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92" descr="A picture containing grass, sky, outdoor, field&#10;&#10;Description automatically generated">
            <a:extLst>
              <a:ext uri="{FF2B5EF4-FFF2-40B4-BE49-F238E27FC236}">
                <a16:creationId xmlns:a16="http://schemas.microsoft.com/office/drawing/2014/main" id="{64C205F1-853E-FA46-8A69-D5AE8096C5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2" t="23848" r="20086" b="6189"/>
          <a:stretch>
            <a:fillRect/>
          </a:stretch>
        </p:blipFill>
        <p:spPr bwMode="auto">
          <a:xfrm>
            <a:off x="3662820" y="5760902"/>
            <a:ext cx="2651442" cy="186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Alfalfa and Woods County, OK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$36,601-$38,255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$46,052- $47,765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2020-2021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$41,210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$90,930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$744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19955" y="753299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$215,000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19431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$345,000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04746" y="8721297"/>
            <a:ext cx="1276311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11.08.21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" name="Picture 2" descr="Woods County, Oklahoma - Wikipedia">
            <a:extLst>
              <a:ext uri="{FF2B5EF4-FFF2-40B4-BE49-F238E27FC236}">
                <a16:creationId xmlns:a16="http://schemas.microsoft.com/office/drawing/2014/main" id="{D934C4A6-174A-4147-857A-01BCD7CB0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778" y="310606"/>
            <a:ext cx="1597482" cy="79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DA0482C3-9614-CC43-AF4C-16864F4501C2}"/>
                  </a:ext>
                </a:extLst>
              </p14:cNvPr>
              <p14:cNvContentPartPr/>
              <p14:nvPr/>
            </p14:nvContentPartPr>
            <p14:xfrm>
              <a:off x="5766930" y="342450"/>
              <a:ext cx="82800" cy="11700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DA0482C3-9614-CC43-AF4C-16864F4501C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762610" y="338130"/>
                <a:ext cx="91440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A2D5D778-8B7C-5844-AD82-23AF6863D75E}"/>
                  </a:ext>
                </a:extLst>
              </p14:cNvPr>
              <p14:cNvContentPartPr/>
              <p14:nvPr/>
            </p14:nvContentPartPr>
            <p14:xfrm>
              <a:off x="5791050" y="371970"/>
              <a:ext cx="360" cy="3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A2D5D778-8B7C-5844-AD82-23AF6863D75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773050" y="35433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12E6EBA7-E4F8-9745-9D7F-3CD856A683B6}"/>
                  </a:ext>
                </a:extLst>
              </p14:cNvPr>
              <p14:cNvContentPartPr/>
              <p14:nvPr/>
            </p14:nvContentPartPr>
            <p14:xfrm>
              <a:off x="5766930" y="354690"/>
              <a:ext cx="72000" cy="9720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12E6EBA7-E4F8-9745-9D7F-3CD856A683B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757930" y="346050"/>
                <a:ext cx="89640" cy="114840"/>
              </a:xfrm>
              <a:prstGeom prst="rect">
                <a:avLst/>
              </a:prstGeom>
            </p:spPr>
          </p:pic>
        </mc:Fallback>
      </mc:AlternateContent>
      <p:sp>
        <p:nvSpPr>
          <p:cNvPr id="50" name="Rectangle 4">
            <a:extLst>
              <a:ext uri="{FF2B5EF4-FFF2-40B4-BE49-F238E27FC236}">
                <a16:creationId xmlns:a16="http://schemas.microsoft.com/office/drawing/2014/main" id="{1CC92D52-9D2B-6E4B-BF72-53E7B271E02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7718" y="3870578"/>
            <a:ext cx="3498293" cy="4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8F49F1-F463-304B-9B4B-CBF3375DC1AA}"/>
              </a:ext>
            </a:extLst>
          </p:cNvPr>
          <p:cNvSpPr txBox="1"/>
          <p:nvPr/>
        </p:nvSpPr>
        <p:spPr>
          <a:xfrm>
            <a:off x="4721540" y="10353323"/>
            <a:ext cx="125652" cy="250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3" name="Rectangle 6">
            <a:extLst>
              <a:ext uri="{FF2B5EF4-FFF2-40B4-BE49-F238E27FC236}">
                <a16:creationId xmlns:a16="http://schemas.microsoft.com/office/drawing/2014/main" id="{145907C9-B8D1-8C4A-A10A-230AA0E1D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794" y="3734808"/>
            <a:ext cx="46647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5BCB3FD-A9B3-0B43-81D7-26EA17D75FFD}"/>
              </a:ext>
            </a:extLst>
          </p:cNvPr>
          <p:cNvSpPr txBox="1"/>
          <p:nvPr/>
        </p:nvSpPr>
        <p:spPr>
          <a:xfrm>
            <a:off x="6030686" y="7043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2110</TotalTime>
  <Words>202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46</cp:revision>
  <dcterms:created xsi:type="dcterms:W3CDTF">2021-06-30T19:25:12Z</dcterms:created>
  <dcterms:modified xsi:type="dcterms:W3CDTF">2021-11-08T18:27:48Z</dcterms:modified>
</cp:coreProperties>
</file>