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45" autoAdjust="0"/>
    <p:restoredTop sz="80282" autoAdjust="0"/>
  </p:normalViewPr>
  <p:slideViewPr>
    <p:cSldViewPr snapToGrid="0">
      <p:cViewPr varScale="1">
        <p:scale>
          <a:sx n="83" d="100"/>
          <a:sy n="83" d="100"/>
        </p:scale>
        <p:origin x="180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11/10/21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11/08/21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11/08/21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11/08/21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11/10/21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11/10/21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11/10/21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11/10/21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11/10/21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11/10/21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a:solidFill>
                  <a:srgbClr val="272D41"/>
                </a:solidFill>
                <a:latin typeface="Calibri"/>
                <a:ea typeface="Calibri"/>
                <a:cs typeface="Calibri"/>
                <a:sym typeface="Calibri"/>
              </a:rPr>
            </a:br>
            <a:r>
              <a:rPr lang="en-US" sz="2790" b="0">
                <a:solidFill>
                  <a:srgbClr val="272D41"/>
                </a:solidFill>
                <a:latin typeface="Calibri"/>
                <a:ea typeface="Calibri"/>
                <a:cs typeface="Calibri"/>
                <a:sym typeface="Calibri"/>
              </a:rPr>
              <a:t>($39k annualized → $52k,	$50k annualized → $67k)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927495480"/>
              </p:ext>
            </p:extLst>
          </p:nvPr>
        </p:nvGraphicFramePr>
        <p:xfrm>
          <a:off x="239213" y="2255568"/>
          <a:ext cx="4438753" cy="2346863"/>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Clinton Public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$38,523 - $38,541</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Jackson Public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solidFill>
                            <a:srgbClr val="272D41"/>
                          </a:solidFill>
                          <a:latin typeface="Calibri" panose="020F0502020204030204" pitchFamily="34" charset="0"/>
                          <a:ea typeface="Calibri"/>
                          <a:cs typeface="Calibri" panose="020F0502020204030204" pitchFamily="34" charset="0"/>
                        </a:rPr>
                        <a:t>$39,221 - $39,318</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($39k annualized → $52k,	$50k annualized → $67k)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819469997"/>
              </p:ext>
            </p:extLst>
          </p:nvPr>
        </p:nvGraphicFramePr>
        <p:xfrm>
          <a:off x="199748" y="2215254"/>
          <a:ext cx="5801458" cy="2346863"/>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gridCol w="1362705">
                  <a:extLst>
                    <a:ext uri="{9D8B030D-6E8A-4147-A177-3AD203B41FA5}">
                      <a16:colId xmlns:a16="http://schemas.microsoft.com/office/drawing/2014/main" val="20002"/>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Clinton Public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$38,523 - $38,541</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solidFill>
                            <a:srgbClr val="272D41"/>
                          </a:solidFill>
                          <a:latin typeface="Calibri" panose="020F0502020204030204" pitchFamily="34" charset="0"/>
                          <a:ea typeface="Calibri"/>
                          <a:cs typeface="Calibri" panose="020F0502020204030204" pitchFamily="34" charset="0"/>
                        </a:rPr>
                        <a:t>$39,993 - $40,506</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Jackson Public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solidFill>
                            <a:srgbClr val="272D41"/>
                          </a:solidFill>
                          <a:latin typeface="Calibri" panose="020F0502020204030204" pitchFamily="34" charset="0"/>
                          <a:ea typeface="Calibri"/>
                          <a:cs typeface="Calibri" panose="020F0502020204030204" pitchFamily="34" charset="0"/>
                        </a:rPr>
                        <a:t>$39,221 - $39,318</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$40,832 - $40,924</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($39k annualized → $52k,	$50k annualized → $67k)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850725491"/>
              </p:ext>
            </p:extLst>
          </p:nvPr>
        </p:nvGraphicFramePr>
        <p:xfrm>
          <a:off x="153937" y="2306210"/>
          <a:ext cx="8829693" cy="2245579"/>
        </p:xfrm>
        <a:graphic>
          <a:graphicData uri="http://schemas.openxmlformats.org/drawingml/2006/table">
            <a:tbl>
              <a:tblPr>
                <a:noFill/>
              </a:tblPr>
              <a:tblGrid>
                <a:gridCol w="2862218">
                  <a:extLst>
                    <a:ext uri="{9D8B030D-6E8A-4147-A177-3AD203B41FA5}">
                      <a16:colId xmlns:a16="http://schemas.microsoft.com/office/drawing/2014/main" val="20000"/>
                    </a:ext>
                  </a:extLst>
                </a:gridCol>
                <a:gridCol w="1446663">
                  <a:extLst>
                    <a:ext uri="{9D8B030D-6E8A-4147-A177-3AD203B41FA5}">
                      <a16:colId xmlns:a16="http://schemas.microsoft.com/office/drawing/2014/main" val="20001"/>
                    </a:ext>
                  </a:extLst>
                </a:gridCol>
                <a:gridCol w="1492577">
                  <a:extLst>
                    <a:ext uri="{9D8B030D-6E8A-4147-A177-3AD203B41FA5}">
                      <a16:colId xmlns:a16="http://schemas.microsoft.com/office/drawing/2014/main" val="20002"/>
                    </a:ext>
                  </a:extLst>
                </a:gridCol>
                <a:gridCol w="1496283">
                  <a:extLst>
                    <a:ext uri="{9D8B030D-6E8A-4147-A177-3AD203B41FA5}">
                      <a16:colId xmlns:a16="http://schemas.microsoft.com/office/drawing/2014/main" val="20003"/>
                    </a:ext>
                  </a:extLst>
                </a:gridCol>
                <a:gridCol w="1531952">
                  <a:extLst>
                    <a:ext uri="{9D8B030D-6E8A-4147-A177-3AD203B41FA5}">
                      <a16:colId xmlns:a16="http://schemas.microsoft.com/office/drawing/2014/main" val="20004"/>
                    </a:ext>
                  </a:extLst>
                </a:gridCol>
              </a:tblGrid>
              <a:tr h="443599">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yr5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00990">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Clinton Public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$38,523 - $38,541</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solidFill>
                            <a:srgbClr val="272D41"/>
                          </a:solidFill>
                          <a:latin typeface="Calibri" panose="020F0502020204030204" pitchFamily="34" charset="0"/>
                          <a:ea typeface="Calibri"/>
                          <a:cs typeface="Calibri" panose="020F0502020204030204" pitchFamily="34" charset="0"/>
                        </a:rPr>
                        <a:t>$39,993 - $40,506</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$42,928 - $43,606</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$49,707 - $50,383</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00990">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Jackson Public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solidFill>
                            <a:srgbClr val="272D41"/>
                          </a:solidFill>
                          <a:latin typeface="Calibri" panose="020F0502020204030204" pitchFamily="34" charset="0"/>
                          <a:ea typeface="Calibri"/>
                          <a:cs typeface="Calibri" panose="020F0502020204030204" pitchFamily="34" charset="0"/>
                        </a:rPr>
                        <a:t>$39,221 - $39,318</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$40,832 - $40,924</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$43,882 - $44,136</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$50,932 - $51,687</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1516</Words>
  <Application>Microsoft Macintosh PowerPoint</Application>
  <PresentationFormat>On-screen Show (4:3)</PresentationFormat>
  <Paragraphs>86</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($39k annualized → $52k, $50k annualized → $67k)</vt:lpstr>
      <vt:lpstr>Teacher Salaries 9-month contracts ($39k annualized → $52k, $50k annualized → $67k)</vt:lpstr>
      <vt:lpstr>Teacher Salaries 9-month contracts ($39k annualized → $52k, $50k annualized → $67k)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Kaitlin Miller</cp:lastModifiedBy>
  <cp:revision>10</cp:revision>
  <dcterms:created xsi:type="dcterms:W3CDTF">2021-09-30T23:08:26Z</dcterms:created>
  <dcterms:modified xsi:type="dcterms:W3CDTF">2021-11-10T17:32:15Z</dcterms:modified>
</cp:coreProperties>
</file>