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9" autoAdjust="0"/>
    <p:restoredTop sz="95735"/>
  </p:normalViewPr>
  <p:slideViewPr>
    <p:cSldViewPr snapToGrid="0" snapToObjects="1">
      <p:cViewPr varScale="1">
        <p:scale>
          <a:sx n="78" d="100"/>
          <a:sy n="78" d="100"/>
        </p:scale>
        <p:origin x="54" y="90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>
            <a:extLst>
              <a:ext uri="{FF2B5EF4-FFF2-40B4-BE49-F238E27FC236}">
                <a16:creationId xmlns:a16="http://schemas.microsoft.com/office/drawing/2014/main" id="{AFD40DAE-D1BC-4031-97FE-6876E0CA655B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r="17149" b="16346"/>
          <a:stretch/>
        </p:blipFill>
        <p:spPr bwMode="auto">
          <a:xfrm>
            <a:off x="419949" y="5596675"/>
            <a:ext cx="2904945" cy="21660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0C3D9DDB-3432-4E3E-956F-44FDB9DCF0E0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" r="1763"/>
          <a:stretch/>
        </p:blipFill>
        <p:spPr bwMode="auto">
          <a:xfrm>
            <a:off x="3685560" y="5608056"/>
            <a:ext cx="2759243" cy="21759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Jefferson and </a:t>
            </a:r>
            <a:r>
              <a:rPr lang="en-US" b="1">
                <a:solidFill>
                  <a:srgbClr val="C2622C"/>
                </a:solidFill>
              </a:rPr>
              <a:t>Bullitt County, </a:t>
            </a:r>
            <a:r>
              <a:rPr lang="en-US" b="1" dirty="0">
                <a:solidFill>
                  <a:srgbClr val="C2622C"/>
                </a:solidFill>
              </a:rPr>
              <a:t>KY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20" y="1392415"/>
            <a:ext cx="6060219" cy="2030029"/>
            <a:chOff x="-19533" y="0"/>
            <a:chExt cx="7035189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$40,841-$45,646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$61,321- $75,480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3" y="735704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$51,818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$226,916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$918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$230,000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$350,000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357215" y="8723474"/>
            <a:ext cx="1337226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10.15.21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13F47F3-A6A1-594A-9220-9DC15D45282A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$499,000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$495,000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 descr="Bullitt County, Kentucky - Wikipedia">
            <a:extLst>
              <a:ext uri="{FF2B5EF4-FFF2-40B4-BE49-F238E27FC236}">
                <a16:creationId xmlns:a16="http://schemas.microsoft.com/office/drawing/2014/main" id="{923CA1A0-F39F-437E-8CD8-98DB0E5FB5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233"/>
          <a:stretch/>
        </p:blipFill>
        <p:spPr bwMode="auto">
          <a:xfrm>
            <a:off x="5242720" y="361083"/>
            <a:ext cx="1202083" cy="720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2193</TotalTime>
  <Words>206</Words>
  <Application>Microsoft Office PowerPoint</Application>
  <PresentationFormat>Letter Paper (8.5x11 in)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Allie Bolter</cp:lastModifiedBy>
  <cp:revision>47</cp:revision>
  <dcterms:created xsi:type="dcterms:W3CDTF">2021-06-30T19:25:12Z</dcterms:created>
  <dcterms:modified xsi:type="dcterms:W3CDTF">2021-11-09T03:47:07Z</dcterms:modified>
</cp:coreProperties>
</file>