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2D41"/>
    <a:srgbClr val="002060"/>
    <a:srgbClr val="4A65AC"/>
    <a:srgbClr val="9297CF"/>
    <a:srgbClr val="C2622C"/>
    <a:srgbClr val="E0E4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10" autoAdjust="0"/>
    <p:restoredTop sz="95748"/>
  </p:normalViewPr>
  <p:slideViewPr>
    <p:cSldViewPr snapToGrid="0" snapToObjects="1">
      <p:cViewPr>
        <p:scale>
          <a:sx n="161" d="100"/>
          <a:sy n="161" d="100"/>
        </p:scale>
        <p:origin x="1536" y="-3952"/>
      </p:cViewPr>
      <p:guideLst>
        <p:guide orient="horz" pos="2880"/>
        <p:guide pos="2160"/>
      </p:guideLst>
    </p:cSldViewPr>
  </p:slideViewPr>
  <p:notesTextViewPr>
    <p:cViewPr>
      <p:scale>
        <a:sx n="135" d="100"/>
        <a:sy n="135" d="100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2832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4054A8-DED9-8547-A95C-801103E247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77A76A-A0D1-CD4C-B34A-74C015AD501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FF6F5-58DE-E44B-B008-C8B077BE3DDE}" type="datetimeFigureOut">
              <a:rPr lang="en-US" smtClean="0"/>
              <a:t>11/1/21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30E1B-E360-2B49-BC4B-7F1183A2A0E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0CEFEB-5F58-FD4D-AFB3-AB32A05E806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48E49-E68D-5E4E-AA63-657F9B093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18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02T03:32:41.224"/>
    </inkml:context>
    <inkml:brush xml:id="br0">
      <inkml:brushProperty name="width" value="0.025" units="cm"/>
      <inkml:brushProperty name="height" value="0.025" units="cm"/>
      <inkml:brushProperty name="color" value="#ED3832"/>
    </inkml:brush>
  </inkml:definitions>
  <inkml:trace contextRef="#ctx0" brushRef="#br0">126 186 24575,'0'7'0,"0"-3"0,0 1 0,0-2 0,0 0 0,0-1 0,0 1 0,0-1 0,0 0 0,0 2 0,0-2 0,0 2 0,0-2 0,0 0 0,0 1 0,0-1 0,0 0 0,0 0 0,0 1 0,0-1 0,0 0 0,0 1 0,0-1 0,0 0 0,0 0 0,0 1 0,0-1 0,0 0 0,0 0 0,0 1 0,0-1 0,0 0 0,0 1 0,0-1 0,0 0 0,0 0 0,0 1 0,-1-1 0,0 0 0,0 0 0,1 1 0,0-1 0,0 0 0,0 1 0,0-1 0,0 0 0,0 0 0,0 1 0,0-1 0,0 0 0,0 1 0,0-1 0,0 0 0,0 0 0,0 1 0,0-1 0,0 0 0,0 0 0,0 1 0,0-1 0,0 0 0,0 1 0,0-1 0,0 0 0,0 0 0,0 1 0,0-1 0,0 0 0,0 0 0,0 1 0,0-1 0,0 0 0,0 1 0,0-1 0,0 0 0,0 0 0,0 1 0,0-1 0,0 0 0,-1 0 0,1 1 0,-1-1 0,1 0 0,0 1 0,0-1 0,0 0 0,0 0 0,0 1 0,0-1 0,0 0 0,0 0 0,0 1 0,0-1 0,0 1 0,0 0 0</inkml:trace>
  <inkml:trace contextRef="#ctx0" brushRef="#br0" timeOffset="1">173 459 24575,'2'0'0,"2"0"0,-2 0 0,1 0 0,-1 0 0,0 0 0,0 0 0,1 0 0,-1 0 0,0 1 0,0-1 0,1 1 0,-1-1 0,0 0 0,1 0 0,-1 0 0,0 0 0,0 1 0,1-1 0,-1 1 0,0-1 0,0 0 0,1 0 0,-1 0 0,0 0 0,1 0 0,-1 1 0,0 0 0,0 0 0,1-1 0,-1 0 0,0 0 0,0 1 0,1-1 0,-1 1 0,0-1 0,1 0 0,-1 0 0,0 0 0,0 0 0,1 0 0,-1 0 0,0 0 0,0 0 0,1 0 0,-1 0 0,0 0 0,1 0 0,-1 0 0,0 0 0,0 0 0,1 0 0,-1 0 0,0 0 0,0 0 0,1 0 0,-1 0 0,0 0 0,1 0 0,-1 0 0,0 0 0,0 0 0,1 0 0,-1 0 0,0 0 0,0 0 0,1 0 0,-1 0 0,0 0 0,1 0 0,-1 0 0,0 0 0,0 0 0,1 0 0,-1 0 0,0 0 0,1 0 0,-1 0 0,0 0 0,0 0 0,1 0 0,-1 0 0,0 0 0,0 0 0,1 0 0,-1 0 0,0 0 0,1 0 0,-1 0 0,0 0 0,0 0 0,1 0 0,-1 0 0,0 0 0,0 0 0,1 0 0,-1 0 0,0 0 0,1 0 0,-1 0 0,0 0 0,0 0 0,1 0 0,-1 0 0,0 0 0,0 0 0,1 0 0,-1 0 0,0 0 0,1 0 0,-1 0 0,0 0 0,0 0 0,1 0 0,-1 0 0,0 0 0,0 0 0,1 0 0,-1 0 0,0 0 0,1 0 0,-1 0 0,0 0 0,0 0 0,1 0 0,-1 0 0,0 0 0,0 0 0,1 0 0,-1 0 0,0 0 0,1 0 0,-1 0 0,0 0 0,0 0 0,0 1 0,0-1 0,-1 1 0,1-1 0,0 0 0,1 0 0,-1 0 0,0 0 0,1 0 0,-1 0 0,0 0 0,0 0 0,1 0 0,-1 0 0,0 0 0,0 0 0,1 0 0,-1 0 0,0 0 0,1 0 0,-1 0 0,0 0 0,0 0 0,1 0 0,-1 0 0,0 0 0,0 0 0,1 0 0,-1 0 0,0 0 0,1 0 0,-1 0 0,0 0 0,0 0 0,1 0 0,-1 0 0,0 0 0,1 0 0,-1 0 0,0 0 0,0 0 0,1 0 0,-1 0 0,0 0 0,0-1 0,1 1 0,-1-1 0,-1 0 0,1 0 0,0 0 0,-1 0 0,1 1 0,-2-2 0,2 2 0,-2-2 0,1 1 0,-1-2 0,0 1 0,0 0 0,0-1 0,0 1 0,0 0 0,0-1 0,0 1 0,0 0 0,-1-1 0,1 1 0,-2 0 0,1 0 0,-1-1 0,0 1 0,2 0 0,-2-1 0,2 1 0,-2 0 0,2-1 0,-3 1 0,3 0 0,-2-1 0,2 1 0,-2 0 0,2 0 0,-1-1 0,0 1 0,0 0 0,0-1 0,1 0 0,0 0 0,0 0 0,0 0 0,0 0 0,0-1 0,-1 0 0,1-1 0,-1 1 0,1-1 0,0 0 0,0 0 0,0 0 0,0 1 0,0 0 0,0 0 0,0 0 0,0-1 0,0 3 0,0-3 0,0 2 0,0-2 0,0 3 0,0-2 0,0 2 0,0-2 0,0 2 0,0-2 0,0 2 0,0 0 0,0-1 0,0 1 0,0 0 0,0-1 0,0 1 0,0 0 0,0 0 0,0-1 0,0 1 0,0 0 0,0-1 0,0 1 0,0 0 0,0-1 0,0 1 0,0 0 0,0-1 0,0 1 0,0 0 0,0 0 0,0-1 0,0 1 0,0 0 0,0-1 0,0 1 0,1 1 0,-1-1 0,1 0 0,-1 0 0,0 0 0,0-1 0,1 2 0,0 0 0,1 2 0,-1 0 0,-1 2 0,0-1 0,0 1 0,0 1 0,0 1 0,0 0 0,0 0 0,0 0 0,0 0 0,0 0 0,0 0 0,0 1 0,0-1 0,0 0 0,0 0 0,0-2 0,0 1 0,0-2 0,0 2 0,0-2 0,0 2 0,0-2 0,0 0 0,0 1 0,0-1 0,0 0 0,0 0 0,0 1 0,0-1 0,0 0 0,0 0 0,0 1 0,0-1 0,0 0 0,0 1 0,0-1 0,0 0 0,0 0 0,0 1 0,0-1 0,0 0 0,0 1 0,0-1 0,0 0 0,0 0 0,0 1 0,0-1 0,0 0 0,0 0 0,0 1 0,0-1 0,0 0 0,0 1 0,1-1 0,-1 0 0,2-1 0,-2 1 0,2 0 0,-1 0 0,1-1 0,-2 1 0,2-1 0,-2 2 0,2-2 0,-2 1 0,2-1 0,0 1 0,-1 0 0,1-1 0,-1 0 0,2 1 0,-1-2 0,0 1 0,-1-3 0,0-1 0,-1-1 0,0 0 0,0-2 0,1 1 0,0-2 0,0 2 0,-1 0 0,1 0 0,-1 0 0,1 0 0,-1 0 0,1 0 0,0 1 0,0-1 0,-1 3 0,0-3 0,0 2 0,0-1 0,0 1 0,0-2 0,0 3 0,0-3 0,0 2 0,0 0 0,0 0 0,0 0 0,0 0 0,0 0 0,0 1 0,0-1 0,0 1 0,0 0 0,0-1 0,0 1 0,0 0 0,0-1 0,0 1 0,0 0 0,0-1 0,0 1 0,0 0 0,0-1 0,-1 1 0,1 0 0,-2 0 0,1-1 0,0 1 0,0 0 0,1-1 0,-1 1 0,1 0 0,-1-1 0,1 1 0,-1 0 0,1-1 0,0 1 0,-1 1 0,0-1 0,0 1 0,0-2 0,1 1 0,-2 1 0,2-1 0,-1 0 0,1 0 0,-1 1 0,0-1 0,0 0 0,0 1 0,0 0 0,-1 1 0,1 1 0,-1 2 0,1-2 0,-1 1 0,-1-2 0,0 0 0,0 0 0,1 0 0,0 0 0,0 0 0,-1 0 0,1 0 0,0 0 0,-2 0 0,1 0 0,0 0 0,1 0 0,-1 0 0,1 0 0,0 0 0,-1 0 0,1 0 0,0 0 0,0 0 0,-1 0 0,1 0 0,0 0 0,-1 0 0,1 0 0,0 0 0,-1 0 0,1 0 0,0 0 0,-1 0 0,1 0 0,0 0 0,-1 0 0,1 1 0,0 0 0,0 0 0,-1-1 0,1 1 0,0-1 0,-1 1 0,1 0 0,0-1 0,-1 1 0,1-1 0,0 0 0,1 1 0,-2-1 0,2 1 0,-1-1 0,0 0 0,-1 0 0,1 0 0,0 0 0,-1 0 0,1 0 0,0 0 0,-1 0 0,1 0 0,0 0 0,-1 0 0,1 0 0,0 0 0,1-1 0,0 0 0,1-1 0,0 0 0,0-1 0,0 1 0,0 0 0,0-1 0,0 1 0,0 0 0,0-1 0,0 1 0,0 0 0,0-1 0,0 1 0,0 0 0,0 0 0,0-2 0,0 1 0,0 0 0,1 1 0,-1-1 0,2 1 0,-2 0 0,1-1 0,0 1 0,-1 0 0,1-1 0,-1 1 0,1 1 0,0-1 0,0 0 0,0 1 0,-1-1 0,2 2 0,-2-2 0,2 2 0,-2-2 0,2 1 0,-1-1 0,1 2 0,-2-2 0,2 2 0,-2-2 0,2 1 0,-1-1 0,0 1 0,0 0 0,-1-1 0,1 0 0,-1 0 0,0 0 0,0-1 0,0 1 0,0 0 0,0 0 0,0-1 0,0 1 0,0 0 0,0-1 0,0 1 0,0 0 0,1 0 0,-1 0 0,2 2 0,-2-2 0,2 2 0,0-1 0,0 1 0,-1-1 0,1 1 0,-1-2 0,2 2 0,-1 0 0,-1-1 0,0 0 0,-1-1 0,0 0 0,0-1 0,0 1 0,0 0 0,0-1 0,0 1 0,0 0 0,-1-1 0,1 1 0,-1 0 0,0-1 0,1 1 0,-2 0 0,1 0 0,-1 0 0,2 0 0,-2 1 0,2-1 0,-2 0 0,0 1 0,0 0 0,0 1 0,0-1 0,0 0 0,0 1 0,2-2 0,-1 0 0,1 0 0,0 0 0,0-1 0,0 1 0,0 0 0,-1 1 0,1-1 0,-2 1 0,1-1 0,-1 2 0,1-1 0,-1 1 0,-1 0 0,1 0 0,1-1 0,-1 1 0,0-1 0,0 1 0,0 0 0,0 0 0,-1 0 0,1 0 0,0 0 0,-1 0 0,1 0 0,0 0 0,-1 0 0,1 0 0,0 0 0,-1 0 0,1 0 0,0 0 0,0 0 0,-1 0 0,1 0 0,0 0 0,-1 0 0,1 0 0,0 0 0,-1 0 0,1 0 0,0 0 0,-1 0 0,1 0 0,0 0 0,0 0 0,-1 0 0,1 0 0,0 0 0,-1 0 0,1 0 0,0 1 0,-1-1 0,1 1 0,0-1 0,-1 0 0,1 0 0,0 0 0,0 0 0,-1 0 0,1 0 0,0 1 0,-1-1 0,1 1 0,0-1 0,-1 0 0,1 0 0,0 0 0,0 1 0,0-1 0,1 1 0,-1-1 0,-1 0 0,1 0 0,0 0 0,0 0 0,-1 0 0,1 0 0,0 0 0,-1 0 0,1 0 0,0 0 0,-1 0 0,1 0 0,0 0 0,-1 0 0,1 0 0,0 0 0,0 0 0,-1 0 0,1 0 0,0 0 0,-1 0 0,1 0 0,0 0 0,-1 0 0,1 0 0,0 0 0,-1 0 0,1 0 0,0 1 0,0 0 0,-1 0 0,1-1 0,0 0 0,-1 0 0,1 0 0,0 0 0,-1 0 0,1 0 0,0 0 0,-1 0 0,1 0 0,0 0 0,0 0 0,-1 0 0,1 0 0,0 0 0,-1 0 0,1 0 0,0 0 0,-1 0 0,1 0 0,1 1 0,-1-1 0,0 1 0,0-1 0,0 0 0,0 0 0,-1 0 0,1 0 0,0 0 0,-1 0 0,1 0 0,0 0 0,-1 0 0,1 0 0,0 0 0,-1 0 0,1 0 0,0 0 0,0 0 0,-1 0 0,1 0 0,0 0 0,-1 0 0,1 0 0,0 0 0,-1 0 0,1 0 0,0 0 0,-1 0 0,1 0 0,0 0 0,0 0 0,-1 0 0,1 0 0,0 0 0,-1 0 0,1 0 0,0 0 0,-1 0 0,1 0 0,0 0 0,-1 0 0,1 0 0,0 0 0,0 0 0,-1 0 0,1 0 0,0 0 0,-1 0 0,1 0 0,0 0 0,-1 0 0,1 0 0,0 0 0,-1 0 0,1 0 0,0 0 0,0 0 0,-1 0 0,1 0 0,0 0 0,-1 0 0,1 0 0,0 0 0,-1 0 0,1 0 0,0 0 0,-1 0 0,1 0 0,0 0 0,0 0 0,-1 0 0,2-1 0,-1 1 0,1-1 0,-2 1 0,1 0 0,0 0 0,-1 0 0,2-1 0,-1 0 0,1 0 0,-2 1 0,1 0 0,0 0 0,0 0 0,-1 0 0,1 0 0,0 0 0,0 1 0,1 1 0,1 0 0,0 0 0,0 0 0,0 1 0,0-1 0,0 0 0,0 1 0,0-1 0,0 0 0,0 0 0,0 1 0,0-1 0,0 0 0,0 0 0,0 1 0,0-1 0,1-1 0,0 1 0,0 0 0,0-1 0,-1 1 0,1-1 0,0 1 0,-1 1 0,2-2 0,-2 1 0,1-1 0,-1 1 0,1 0 0,0 0 0,0-1 0,-1 1 0,0 1 0,0-1 0,1 0 0,-1 0 0,1 1 0,-1-1 0,0 0 0,0 1 0,0-1 0,0 0 0,0 0 0,0 1 0,0-1 0,0 0 0,0 0 0,0 1 0,0-1 0,1-1 0,-1 1 0,2-1 0,-2 1 0,2-2 0,0 1 0,0-1 0,0 0 0,1 0 0,-1 0 0,0 0 0,0 0 0,1 0 0,-1 0 0,0 0 0,0 0 0,0-1 0,0 1 0,-1-2 0,0 1 0,1 1 0,0-1 0,0 1 0,0-1 0,0 1 0,1-1 0,-1 1 0,0 0 0,0 0 0,1 0 0,-2 1 0,1-1 0,-2 2 0,2-2 0,-1 2 0,0 0 0,0 0 0,-1 0 0,1 1 0,0-2 0,-1 1 0,2-1 0,-2 1 0,1 1 0,0-2 0,0 1 0,0-1 0,-1 1 0,0 1 0,1-2 0,-1 1 0,2-1 0,-1 1 0,1-1 0,0 0 0,0-1 0,-1 1 0,0 0 0,1-1 0,0 1 0,0-1 0,0 0 0,0 0 0,1 0 0,-1 0 0,0 0 0,1 0 0,-1 0 0,0 0 0,0 0 0,0 1 0,0-1 0,-1 2 0,1-1 0,-1 1 0,0-1 0,-1 1 0,0 0 0,1 0 0,0 0 0,0-1 0,-1 1 0,0 1 0,0-1 0,0 0 0,1-1 0,-1 1 0,1 0 0,-1 0 0,0 0 0,0 0 0,1 0 0,-1 0 0,2-2 0,-1 2 0,1-2 0,-2 2 0,2-1 0,-2 1 0,2-1 0,-2 1 0,2-1 0,-1 1 0,1 0 0,-1 0 0,0 0 0,0 0 0,0 1 0,0-1 0,1 0 0,0 1 0,-2 0 0,2 0 0,-1 1 0,2-1 0,-1 2 0,1-2 0,-1 2 0,1 1 0,-1-1 0,1 0 0,-1 0 0,2 1 0,-1-1 0,1 2 0,0-1 0,-2 0 0,3 0 0,-2-1 0,1-1 0,-2 1 0,2-1 0,-2-1 0,2 1 0,-2-2 0,1 2 0,-1-2 0,0 2 0,0-2 0,1 0 0,-1 1 0,0 0 0,1-2 0,-1 2 0,0-1 0,0-1 0,1 0 0,0-1 0,2 0 0,-1 0 0,-1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02T03:32:41.218"/>
    </inkml:context>
    <inkml:brush xml:id="br0">
      <inkml:brushProperty name="width" value="0.05" units="cm"/>
      <inkml:brushProperty name="height" value="0.05" units="cm"/>
      <inkml:brushProperty name="color" value="#ED3832"/>
    </inkml:brush>
  </inkml:definitions>
  <inkml:trace contextRef="#ctx0" brushRef="#br0">1 17 24575,'4'0'0,"1"0"0,-3 0 0,0 0 0,0 0 0,1 0 0,-1 0 0,0 0 0,1 0 0,-1 0 0,0 0 0,0 0 0,1 0 0,-1 0 0,0 0 0,1 0 0,-1 0 0,0 0 0,0 0 0,1 0 0,-1 0 0,0 0 0,0 0 0,1 0 0,-1 0 0,0 0 0,1 0 0,-1 0 0,0 0 0,0 0 0,1 0 0,-1 0 0,0 0 0,0 0 0,1 0 0,-1 0 0,0 0 0,1 0 0,-1 0 0,0 0 0,2 0 0,-2 0 0,2 0 0,-2 0 0,1 0 0,0 0 0,1 0 0,-2 0 0,1 0 0,0 0 0,0 0 0,1 0 0,-2 0 0,2 0 0,-1 0 0,0 0 0,1 0 0,-1 0 0,0 0 0,0 0 0,-1 0 0,1 0 0,-1 0 0,0 0 0,0 0 0,1 0 0,-1 0 0,0 0 0,1 0 0,-1 0 0,0 0 0,0 0 0,1 0 0,-1 0 0,0 0 0,0 0 0,1 0 0,-1 0 0,0 0 0,1 0 0,-1 0 0,0 0 0,0 0 0,1 0 0,-1 0 0,0 0 0,0 0 0,1 0 0,0 0 0,0 0 0,0 0 0,0 0 0,-1 0 0,1 0 0,0 0 0,1 0 0,-1 0 0,0 0 0,0 0 0,0 0 0,0 0 0,0 0 0,-1 0 0,1 0 0,-1 0 0,0 0 0,0 0 0,1 0 0,-1 0 0,0 0 0,1 0 0,-1 0 0,0 0 0,0 0 0,1 0 0,-1 0 0,0 0 0,1 1 0,-1-1 0,0 1 0,0-1 0,1 0 0,-1 0 0,0 0 0,0 0 0,1 0 0,-1 0 0,0 0 0,1 0 0,-1 0 0,0 0 0,0 0 0,1 0 0,-1 0 0,0 0 0,0 0 0,1 0 0,-1 0 0,0 0 0,1 0 0,-1 0 0,0 0 0,0 0 0,1 0 0,-1 0 0,0 0 0,0 0 0,1 0 0,-1 0 0,0 0 0,1 0 0,-1 0 0,0 0 0,0 0 0,1 0 0,-1 0 0,0 0 0,0 0 0,1 0 0,-1 0 0,0 0 0,1 0 0,-1 0 0,-2-1 0,-1 0 0,-2 0 0,0-2 0,1 3 0,-1-1 0,2 0 0,-1 1 0,1-1 0,-2 1 0,1-1 0,0 1 0,-1-1 0,1 1 0,0 0 0,-1 0 0,1 0 0,0 0 0,0 0 0,-1 0 0,1 0 0,1-1 0,-1 0 0,1-1 0,-1 2 0,1-1 0,0 0 0,-1 1 0,0-1 0,0 1 0,0 0 0,-1 0 0,1 0 0,0 0 0,0 0 0,-1 0 0,1 0 0,0 0 0,-1 0 0,1 0 0,0 0 0,-1 0 0,1 0 0,0 0 0,-1 0 0,1 0 0,0 0 0,0 0 0,-1 0 0,1 0 0,0 0 0,-1 0 0,1 0 0,0 0 0,-1 0 0,1 0 0,0 0 0,-1 0 0,1 0 0,0 0 0,0 0 0,-1 0 0,1 0 0,0 0 0,-1 0 0,1 0 0,0 0 0,-1 0 0,1 0 0,0 0 0,-1 0 0,1 0 0,-1 0 0,0 0 0,-1 0 0,2 0 0,0 0 0,-2 0 0,2 0 0,-2 0 0,2 0 0,0 0 0,-1 0 0,0 0 0,0 0 0,0 0 0,0 0 0,0 0 0,0 0 0,0 0 0,0 0 0,1 0 0,0 0 0,-1 0 0,0 0 0,0 0 0,0 0 0,0 0 0,1 0 0,0 0 0,-1 0 0,1 0 0,0 0 0,-2 0 0,1 0 0,-1 0 0,1 0 0,0 0 0,1 0 0,-2 0 0,2 0 0,-2 0 0,2 0 0,0 0 0,-1 0 0,1 1 0,0-1 0,-1 1 0,1-1 0,0 0 0,-1 1 0,1-1 0,0 1 0,0 0 0,-1-1 0,1 1 0,0-1 0,-1 1 0,1 0 0,0 0 0,-1-1 0,1 1 0,0-1 0,-1 1 0,1-1 0,0 1 0,0-1 0,-1 1 0,1-1 0,0 1 0,-1 0 0,1 0 0,0-1 0,0 1 0,0-1 0,1 1 0,-1 0 0,-1-1 0,2 2 0,-1-2 0,1 1 0,-1-1 0,0 1 0,0 0 0,2 1 0,-2-2 0,1 1 0,-1 0 0,0-1 0,1 1 0,0 0 0,-1-1 0,0 1 0,1 0 0,-1 0 0,1 0 0,-2-1 0,1 1 0,0-1 0,-1 1 0,1-1 0,0 0 0,0 0 0,-1 1 0,1-1 0,0 1 0,0 0 0,1 1 0,2 0 0,1-1 0,0 0 0,0-1 0,0 0 0,1 1 0,-1-1 0,0 1 0,1-1 0,-1 0 0,-1 1 0,1 0 0,-1 0 0,2-1 0,-1 0 0,0 0 0,0 0 0,1 0 0,-1 0 0,0 0 0,1 0 0,-1 0 0,0 0 0,0 0 0,1 1 0,-1-1 0,0 1 0,0-1 0,1 0 0,-1 1 0,0-1 0,1 1 0,-2 0 0,1-1 0,-2 3 0,2-3 0,-2 2 0,2-2 0,-1 2 0,0-1 0,0 1 0,-1 0 0,2-1 0,-2 1 0,2 0 0,-2 1 0,1-1 0,0-1 0,0 1 0,0 0 0,0-1 0,-1 1 0,1-1 0,0 1 0,-1 1 0,1-1 0,0-1 0,0 1 0,0-1 0,0 1 0,-1 0 0,2-1 0,-1 1 0,1 1 0,1-1 0,-1-1 0,-1 1 0,1-2 0,-1 2 0,2 0 0,-1-1 0,-1 1 0,1-2 0,0 2 0,-1-1 0,1 1 0,-1 0 0,0-1 0,1 0 0,-1 1 0,1-1 0,-2 1 0,2-1 0,-2 1 0,2-1 0,-2 1 0,3 0 0,-3 0 0,2-1 0,-2 1 0,2-1 0,-1 2 0,1-1 0,0 0 0,-1 1 0,1-1 0,0-1 0,1 0 0,-1-1 0,0 0 0,-1-2 0,1-1 0,-2-1 0,0-2 0,0 2 0,0-1 0,0 0 0,0 1 0,0-1 0,0 0 0,0 1 0,0-1 0,0 3 0,0-2 0,0 1 0,0 0 0,0-1 0,0 2 0,0 0 0,0-1 0,0 0 0,0 0 0,0 0 0,0 0 0,0 1 0,0 0 0,0 0 0,0-1 0,0 1 0,0 0 0,0-1 0,0 1 0,1 0 0,0 0 0,1 0 0,0 1 0,1-1 0,-1-1 0,1 2 0,0-1 0,0 1 0,0 0 0,-1 0 0,0 1 0,1 0 0,-1-2 0,0 2 0,0-1 0,1 1 0,-1 0 0,0 0 0,0 0 0,1 0 0,-1 0 0,0 0 0,1 0 0,0 0 0,1 0 0,1 1 0,0 1 0,0-1 0,1 1 0,0 0 0,2 1 0,-3-2 0,2 1 0,-2-1 0,-2 1 0,1-2 0,-2 2 0,0-2 0,0 2 0,-6-1 0,-1 0 0,-4-1 0,-1 0 0,-1 0 0,1 0 0,0 0 0,2 0 0,-1 0 0,3 0 0,-1 0 0,2 0 0,0 0 0,0 0 0,1 0 0,-1 0 0,3 0 0,-2 0 0,1 0 0,0 0 0,0 0 0,0 0 0,1 0 0,0 0 0,-1 0 0,1 0 0,0 0 0,-1 0 0,1 0 0,0 0 0,-1 0 0,1 0 0,0 0 0,-1 0 0,1 0 0,0 0 0,0 0 0,-1 0 0,1 0 0,0 0 0,0-1 0,1-1 0,1 0 0,0 0 0,1-1 0,2 2 0,1 0 0,2 0 0,0 1 0,1-2 0,0 2 0,2 0 0,-1 0 0,0 0 0,0 0 0,1 0 0,-1 0 0,0 0 0,2 2 0,-1-2 0,1 2 0,0 0 0,-2 1 0,1-1 0,-1 0 0,-3-2 0,2 3 0,-2-3 0,0 2 0,-2-2 0,1 2 0,-1-2 0,0 0 0,1 0 0,-2 1 0,0-1 0,0 1 0,1-1 0,-1 0 0,0 0 0,0 1 0,1-1 0,-1 1 0,-1 0 0,1-1 0,0 1 0,0-1 0,0 0 0,0 1 0,1 0 0,-1 0 0,0 0 0,0 0 0,1 0 0,-2 1 0,1-2 0,-2 2 0,1 0 0,-1 0 0,0 0 0,0 1 0,0-1 0,0 0 0,0 0 0,0 1 0,0 0 0,0 1 0,0 0 0,0 0 0,-1 0 0,1 1 0,-1 0 0,0 0 0,0 0 0,0-1 0,1 1 0,0-1 0,0 0 0,0-1 0,0 1 0,0-2 0,0 2 0,0-2 0,0-9 0,1 4 0,0-8 0,1 4 0,-1 0 0,1 0 0,0 0 0,0 1 0,-1 0 0,2-1 0,-3 2 0,2-1 0,-2 2 0,3 0 0,-3 0 0,1 0 0,0 1 0,-1 0 0,2 0 0,-2 0 0,1 1 0,-1 0 0,1-1 0,-1 1 0,1 0 0,-1 0 0,1-1 0,-1 1 0,1 0 0,-1-1 0,1 1 0,-1 0 0,0-2 0,0 2 0,1-2 0,0 2 0,0-1 0,-1 1 0,0 0 0,0-1 0,0 1 0,-1 1 0,-1 0 0,0 1 0,0 0 0,-2 1 0,2 0 0,-3 3 0,2 0 0,-2 1 0,2 0 0,-2 1 0,3 0 0,-2 0 0,1 1 0,2-2 0,-2 1 0,3 1 0,-1-2 0,0 2 0,0-2 0,0 1 0,1 0 0,-1 0 0,1-1 0,-1 2 0,0-2 0,0 1 0,0-1 0,1-1 0,0 1 0,0-1 0,0 0 0,0 0 0,0-1 0,0 2 0,0-3 0,0 2 0,0-1 0,0 0 0,1 0 0,0 0 0,2-1 0,-1 0 0,1 1 0,1-1 0,1-1 0,2 2 0,-2-2 0,3 1 0,-3 0 0,3-1 0,-1 2 0,0-1 0,3 0 0,-2-2 0,1 1 0,-1-1 0,-3 0 0,3 0 0,-3 0 0,2 0 0,-1 0 0,0 0 0,0 0 0,-1 0 0,0 0 0,0-1 0,-1 0 0,1 0 0,-3-1 0,2 0 0,-2 1 0,0-1 0,1 2 0,-1-1 0,0 0 0,0 0 0,1-1 0,-1 2 0,0-1 0,-1 0 0,-4 1 0,0-1 0,-4 1 0,2 0 0,0 0 0,-2 0 0,2 0 0,-2 0 0,2 0 0,0 0 0,1 0 0,-1 0 0,3 0 0,-2 0 0,1 0 0,0 0 0,0 0 0,0 0 0,1 0 0,0 0 0,-1 0 0,1 0 0,0 0 0,-1 0 0,1 0 0,0 0 0,0 0 0,-1 0 0,1 0 0,1-1 0,-1 1 0,1-3 0,-1 2 0,2-1 0,-2 0 0,2-1 0,-1 1 0,1 0 0,0-1 0,0 1 0,0 0 0,0-1 0,0 1 0,0 0 0,0-1 0,0 1 0,0 0 0,0 0 0,0-1 0,-1 1 0,0 0 0,0-1 0,0 2 0,1-1 0,-1 1 0,0-1 0,1 0 0,-2 2 0,1-2 0,-1 2 0,2-2 0,-2 1 0,1-1 0,-2 2 0,1-1 0,0 1 0,0 0 0,-1 0 0,1 0 0,0 0 0,-1 0 0,1 0 0,0 0 0,-1 0 0,1 0 0,0 0 0,-1 0 0,1 0 0,0 0 0,0 0 0,-1 0 0,1 0 0,0 0 0,-1 0 0,1 0 0,0 0 0,-1 0 0,1 0 0,0 0 0,-1 0 0,1 0 0,0-1 0,-1-1 0,1-1 0,0-2 0,0 3 0,0-3 0,2 1 0,-1 0 0,1-1 0,0 2 0,0-1 0,0-1 0,0 2 0,0-1 0,0 1 0,0-1 0,0 1 0,0 0 0,0 0 0,0 0 0,-1 1 0,-1 0 0,-1 1 0,0 0 0,-2 1 0,2 0 0,-4 0 0,2 0 0,-5 0 0,3 0 0,-3 0 0,0 0 0,-1 0 0,1 0 0,0 0 0,2 1 0,-1 0 0,1 2 0,1 0 0,2-1 0,0 2 0,3-2 0,-2 3 0,3-2 0,-2 1 0,3 0 0,-2 0 0,2 1 0,-1-1 0,1 1 0,0 0 0,0 0 0,0 0 0,0 1 0,0 0 0,0 1 0,0-1 0,0 2 0,0-3 0,0 3 0,0-1 0,1 1 0,-1 0 0,3 1 0,-2 1 0,2-2 0,0 2 0,1 1 0,-1-4 0,2 2 0,-3-5 0,3-1 0,-1-1 0,0-1 0,0-1 0,2 0 0,-1-3 0,4-3 0,-4 0 0,5-10 0,-6 8 0,6-9 0,-5 4 0,2-2 0,-2 2 0,0 0 0,-2 1 0,0 2 0,-1 0 0,0 3 0,-1 1 0,-1 0 0,0 2 0,0-1 0,-1 4 0,-1 0 0,-2 1 0,-1 0 0,0 0 0,-2 0 0,2 0 0,-2 0 0,2 1 0,0 0 0,0 2 0,1 0 0,-1 3 0,2-1 0,-1 3 0,2-1 0,0 1 0,1 2 0,1-1 0,0 1 0,0 0 0,0-2 0,0 1 0,0-3 0,0-1 0,1-1 0,0 0 0,1-3 0,1 0 0,-1-1 0,1 0 0,0-1 0,2-3 0,-2-3 0,2-4 0,-1-1 0,0 0 0,-1 0 0,0 0 0,0 2 0,0 0 0,-2 1 0,0 2 0,-1 1 0,0 2 0,0 1 0,-2 1 0,-1 1 0,-3 1 0,0 0 0,-1 1 0,1 3 0,-1 2 0,1 4 0,1 1 0,0 1 0,0 1 0,4 0 0,-2 1 0,3 0 0,-2-2 0,2 0 0,0 0 0,0-3 0,0 1 0,0-2 0,0-1 0,0-1 0,0-1 0,1-1 0,-1 1 0,1-3 0,-1 2 0,-1-3 0,0 0 0,-1-1 0,0 0 0,-1 0 0,0 0 0,0 0 0,0 0 0,0 1 0,1 0 0,0 2 0,-1-1 0,0 2 0,0-1 0,-2 2 0,1 2 0,-3 2 0,-1 2 0,-2 2 0,0 0 0,3-2 0,-1 1 0,5-8 0</inkml:trace>
  <inkml:trace contextRef="#ctx0" brushRef="#br0" timeOffset="1">106 375 24575,'1'-2'0,"1"0"0,1 0 0,-1 1 0,0-3 0,1 4 0,-1-4 0,0 3 0,-1-1 0,1 0 0,0 0 0,-1 0 0,1 1 0,-1 0 0,1-1 0,0 1 0,-2-1 0,2 2 0,-1-2 0,1 1 0,1-1 0,-2 0 0,1 1 0,-1-1 0,0-1 0,0 1 0,-1-1 0,0 0 0,0-1 0,0 2 0,0 0 0,0-2 0,0 2 0,0-2 0,0 2 0,0 0 0,0-2 0,0 1 0,0 0 0,0 1 0,0-1 0,-1 1 0,0 0 0,0-2 0,-1 1 0,2 0 0,-2 1 0,1-1 0,0 1 0,0 0 0,1-1 0,-1 1 0,1 0 0,0-2 0,0 2 0,0-2 0,0 2 0,0-1 0,0 1 0,0-2 0,0 1 0,0-3 0,0 3 0,0 0 0,0-1 0,0 2 0,0-2 0,0 2 0,0 0 0,0-1 0,0 1 0,0 0 0,0-1 0,0 1 0,0 0 0,0-1 0,0 1 0,0 0 0,-1 0 0,0 1 0,-2 2 0,1 2 0,-1 1 0,2 2 0,-1 1 0,0 1 0,1 1 0,-2-1 0,3-1 0,-1 1 0,1-2 0,-2 3 0,2-2 0,-1-1 0,1-1 0,0-1 0,0 1 0,0-3 0,0 2 0,0-2 0,0 0 0,0 0 0,0 1 0,0-1 0,0 0 0,0 1 0,0-1 0,0 0 0,0 0 0,0 1 0,0-1 0,0 0 0,0 0 0,0 1 0,0-1 0,1-1 0,-1 1 0,1 0 0,0 0 0,-1 0 0,2-1 0,0 1 0,0 0 0,0 0 0,0-1 0,1 0 0,-2 0 0,1-1 0,-1 1 0,1-1 0,1 0 0,-1 0 0,0 0 0,2 0 0,-2 0 0,3 2 0,-2-2 0,1 1 0,-1-1 0,2 1 0,-3-1 0,3 3 0,-1-3 0,1 2 0,0-2 0,1 3 0,0-3 0,0 2 0,-1-1 0,0 0 0,0 0 0,-1-1 0,1 1 0,-1 0 0,1 0 0,0 0 0,0 0 0,0-1 0,0 1 0,0-1 0,0 1 0,1 0 0,0 0 0,2-1 0,-3 0 0,3 1 0,4-1 0,-2 2 0,5-2 0,-6 0 0,2 0 0,-2 0 0,-1 0 0,0 0 0,-1 0 0,0 0 0,-1 0 0,0 0 0,-1 0 0,0 0 0,0 0 0,-2 0 0,1 0 0,-2 0 0,-2 0 0,-2-2 0,-2 2 0,-2-2 0,1 2 0,-2-3 0,2 3 0,-3-1 0,2 1 0,0 0 0,-1 0 0,2 0 0,-2 0 0,2 0 0,0 0 0,0 0 0,0 0 0,0 0 0,0 0 0,1 0 0,-1 0 0,3 0 0,-3 0 0,1 0 0,0 0 0,0 0 0,1 0 0,-2 0 0,1 0 0,1 0 0,-2 0 0,1 0 0,-1 0 0,0 0 0,1 0 0,-1 0 0,1 0 0,1 0 0,-2 0 0,1 0 0,0 0 0,-1 0 0,3 0 0,-3 0 0,2 0 0,0 0 0,1 0 0,-2 0 0,1 0 0,-1 0 0,1 0 0,0 0 0,1 0 0,-1 0 0,0 0 0,0 0 0,0 0 0,0 0 0,0 0 0,0 0 0,0 0 0,0 0 0,1 0 0,0 0 0,-1 0 0,1 0 0,0 0 0,-1 0 0,1 0 0,0 0 0,0 0 0,-1 0 0,1 0 0,-1 0 0,0 0 0,0 0 0,0 0 0,1 0 0,0 0 0,-1 0 0,1 0 0,0 0 0,0 0 0,-1 0 0,1 0 0,0 0 0,-1 0 0,1 0 0,0 0 0,-1 0 0,2 1 0,0 0 0,1 1 0,0 1 0,0-1 0,0 0 0,0 0 0,0 0 0</inkml:trace>
  <inkml:trace contextRef="#ctx0" brushRef="#br0" timeOffset="-1">116 390 24575,'3'0'0,"-1"0"0,0 0 0,0 0 0,1 0 0,-1 0 0,0 0 0,1 0 0,-1 0 0,0 0 0,0 0 0,1 0 0,-1 0 0,0 0 0,0 0 0,1 0 0,-1 1 0,0 0 0,1 0 0,-1-1 0,0 0 0,0 0 0,1 0 0,-1 0 0,0 0 0,0 0 0,1 0 0,-1 0 0,0 0 0,1 0 0,-1 0 0,0 0 0,0 0 0,1 0 0,-1 0 0,0 0 0,0 0 0,1 0 0,-1 0 0,0 0 0,1 0 0,-1 0 0,0 0 0,2 1 0,-1-1 0,2 1 0,1-1 0,0 1 0,1 0 0,1 0 0,0-1 0,2 1 0,-1 0 0,1 0 0,0-1 0,-1 0 0,0 1 0,1 0 0,-1 0 0,1-1 0,4 1 0,-5-1 0,5 2 0,-6-2 0,-1 1 0,1-1 0,-3 1 0,3-1 0,-2 0 0,0 0 0,-1 0 0,0 0 0,0 0 0,0 0 0,0 0 0,-1 0 0,1 0 0,-3 0 0,3 0 0,-2 0 0,1 0 0,0 0 0,1 0 0,-1 0 0,1 0 0,-3 0 0,4 0 0,-2 0 0,1 0 0,0 0 0,-3 0 0,2 0 0,-1 0 0,0 0 0,0 0 0,-1 0 0,1-1 0,-1 1 0,0-3 0,1 1 0,-2-1 0,0-1 0,-1 0 0,0 0 0,0 0 0,0 1 0,0-2 0,0 3 0,0-3 0,0 2 0,0 0 0,0-1 0,0 2 0,0-3 0,-3 0 0,1 1 0,-3-2 0,2 3 0,0 0 0,-2-1 0,3 2 0,-2-3 0,0 2 0,2-2 0,-3 2 0,1 0 0,0 0 0,-1 0 0,1 0 0,-1-1 0,0 3 0,0-1 0,0 0 0,1 1 0,0 0 0,0 1 0,-1 0 0,0-1 0,-3 0 0,3 0 0,-4 0 0,2 1 0,-1-2 0,-1 1 0,1 1 0,-2-1 0,0 1 0,-1 0 0,0 0 0,0 0 0,-1 0 0,2 0 0,-2 0 0,4 0 0,-2 0 0,1 0 0,1 0 0,1 0 0,1 0 0,1 0 0,0 1 0,1 0 0,0 1 0,2 1 0,0 0 0,0-1 0,1 2 0,1-1 0,0 0 0,0 1 0,0-1 0,0 1 0,1-2 0,0 0 0,4 1 0,0-1 0,0 1 0,0-1 0,-2 0 0,2 1 0,-1-2 0,1 0 0,-2 0 0,1 0 0,-1 0 0,2-1 0,-3 0 0,3 0 0,1 0 0,-1 0 0,3 0 0,-2 0 0,1 0 0,5 0 0,1 1 0,-1 0 0,8 0 0,-8-1 0,10 0 0,-7 0 0,4 0 0,-3 0 0,-2 0 0,0 0 0,-4 0 0,-1 0 0,-3 0 0,1 0 0,-3 0 0,2 0 0,-3 0 0,2 0 0,-3 0 0,2-1 0,-1 0 0,-1-2 0,2 1 0,-3 0 0,0-1 0,-1 0 0,0 0 0,0-1 0,0 0 0,0-1 0,0 0 0,0 0 0,0-2 0,-1 2 0,-2-1 0,0 1 0,-1 1 0,0-1 0,-1 1 0,0 0 0,0 1 0,0-1 0,-1 2 0,0-1 0,-3 0 0,1 1 0,-2 0 0,5 1 0,-2 0 0,2 1 0,0-1 0,-1 1 0,0 0 0,0 0 0,1 0 0,0 0 0,0 0 0,-1 0 0,0 0 0,1 0 0,-2 0 0,2 0 0,0 0 0,0 0 0,0 0 0,1 0 0,-1 0 0,1 0 0,-2 0 0,1 0 0,-1 0 0,2 0 0,-2 0 0,2 0 0,-3 0 0,2 0 0,0 0 0,1 0 0,-2 0 0,3 0 0,-3 0 0,2 0 0,-1 0 0,1 0 0,-1-1 0,1 0 0,-1-1 0,2 2 0,-1-2 0,0 0 0,2 1 0,-2-1 0,3 0 0,-1 1 0,1-1 0,-2 1 0,1-2 0,1 1 0,-1 1 0,1-1 0,6 2 0,1-1 0,1 1 0,-2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81A2B-8F59-444E-A99B-500B3C592132}" type="datetimeFigureOut">
              <a:rPr lang="en-US" smtClean="0"/>
              <a:t>11/1/21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53FA3-FFB1-4D33-B905-02F8CC502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2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853FA3-FFB1-4D33-B905-02F8CC502C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85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8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33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951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6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6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7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279655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119288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0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7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8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241553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241553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93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50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11/1/21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7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316571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95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316571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90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486838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1A31A-3291-D549-A034-1AE95DECEA2E}" type="datetimeFigureOut">
              <a:rPr lang="en-US" smtClean="0"/>
              <a:t>11/1/21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8475138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71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13" Type="http://schemas.openxmlformats.org/officeDocument/2006/relationships/image" Target="../media/image9.png"/><Relationship Id="rId18" Type="http://schemas.openxmlformats.org/officeDocument/2006/relationships/image" Target="../media/image14.png"/><Relationship Id="rId3" Type="http://schemas.openxmlformats.org/officeDocument/2006/relationships/image" Target="../media/image1.jpeg"/><Relationship Id="rId21" Type="http://schemas.openxmlformats.org/officeDocument/2006/relationships/customXml" Target="../ink/ink1.xml"/><Relationship Id="rId7" Type="http://schemas.openxmlformats.org/officeDocument/2006/relationships/image" Target="../media/image3.png"/><Relationship Id="rId12" Type="http://schemas.openxmlformats.org/officeDocument/2006/relationships/image" Target="../media/image8.svg"/><Relationship Id="rId17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2.png"/><Relationship Id="rId20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https://photos.zillowstatic.com/fp/9a984b9d064a43baa91d7c54fa4e3f77-cc_ft_960.jpg" TargetMode="External"/><Relationship Id="rId11" Type="http://schemas.openxmlformats.org/officeDocument/2006/relationships/image" Target="../media/image7.png"/><Relationship Id="rId24" Type="http://schemas.openxmlformats.org/officeDocument/2006/relationships/image" Target="../media/image18.png"/><Relationship Id="rId5" Type="http://schemas.openxmlformats.org/officeDocument/2006/relationships/image" Target="../media/image2.jpeg"/><Relationship Id="rId15" Type="http://schemas.openxmlformats.org/officeDocument/2006/relationships/image" Target="../media/image11.png"/><Relationship Id="rId23" Type="http://schemas.openxmlformats.org/officeDocument/2006/relationships/customXml" Target="../ink/ink2.xml"/><Relationship Id="rId10" Type="http://schemas.openxmlformats.org/officeDocument/2006/relationships/image" Target="../media/image6.svg"/><Relationship Id="rId19" Type="http://schemas.openxmlformats.org/officeDocument/2006/relationships/image" Target="../media/image15.svg"/><Relationship Id="rId4" Type="http://schemas.openxmlformats.org/officeDocument/2006/relationships/image" Target="https://photos.zillowstatic.com/fp/19e00b7b69208619e07f492f20a862e4-cc_ft_960.jpg" TargetMode="External"/><Relationship Id="rId9" Type="http://schemas.openxmlformats.org/officeDocument/2006/relationships/image" Target="../media/image5.png"/><Relationship Id="rId14" Type="http://schemas.openxmlformats.org/officeDocument/2006/relationships/image" Target="../media/image10.svg"/><Relationship Id="rId22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E4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276" descr="A picture containing grass, outdoor, sky, building&#10;&#10;Description automatically generated">
            <a:extLst>
              <a:ext uri="{FF2B5EF4-FFF2-40B4-BE49-F238E27FC236}">
                <a16:creationId xmlns:a16="http://schemas.microsoft.com/office/drawing/2014/main" id="{45818683-3143-FF4D-A0C0-796A578D11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7524" y="5738948"/>
            <a:ext cx="2772525" cy="1978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274" descr="A picture containing tree, grass, outdoor, house&#10;&#10;Description automatically generated">
            <a:extLst>
              <a:ext uri="{FF2B5EF4-FFF2-40B4-BE49-F238E27FC236}">
                <a16:creationId xmlns:a16="http://schemas.microsoft.com/office/drawing/2014/main" id="{6172E466-7213-1243-A953-3A07EF3AAFB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"/>
          <a:stretch>
            <a:fillRect/>
          </a:stretch>
        </p:blipFill>
        <p:spPr bwMode="auto">
          <a:xfrm>
            <a:off x="540269" y="5738948"/>
            <a:ext cx="2761915" cy="2064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3C8FAD-D172-3645-A9E4-E97C3170F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9217" y="379520"/>
            <a:ext cx="5143500" cy="552450"/>
          </a:xfrm>
        </p:spPr>
        <p:txBody>
          <a:bodyPr>
            <a:normAutofit fontScale="90000"/>
          </a:bodyPr>
          <a:lstStyle/>
          <a:p>
            <a:pPr algn="l"/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Teacher’s Life by the Numbers!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5E6747-9FB6-7E46-B8A2-FB0A90CBAE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7499" y="912332"/>
            <a:ext cx="4385865" cy="404283"/>
          </a:xfrm>
        </p:spPr>
        <p:txBody>
          <a:bodyPr/>
          <a:lstStyle/>
          <a:p>
            <a:r>
              <a:rPr lang="en-US" b="1" dirty="0">
                <a:solidFill>
                  <a:srgbClr val="C2622C"/>
                </a:solidFill>
              </a:rPr>
              <a:t>Douglas and Shawnee County, KS</a:t>
            </a:r>
            <a:endParaRPr lang="en-US" dirty="0">
              <a:solidFill>
                <a:srgbClr val="C2622C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E2DEB0-6882-0746-A30D-0AD75BC333E9}"/>
              </a:ext>
            </a:extLst>
          </p:cNvPr>
          <p:cNvSpPr/>
          <p:nvPr/>
        </p:nvSpPr>
        <p:spPr>
          <a:xfrm>
            <a:off x="226033" y="215757"/>
            <a:ext cx="6411075" cy="8712486"/>
          </a:xfrm>
          <a:prstGeom prst="rect">
            <a:avLst/>
          </a:prstGeom>
          <a:noFill/>
          <a:ln w="444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E30B24B-87FE-A64C-84E6-DC6880CF854C}"/>
              </a:ext>
            </a:extLst>
          </p:cNvPr>
          <p:cNvGrpSpPr/>
          <p:nvPr/>
        </p:nvGrpSpPr>
        <p:grpSpPr>
          <a:xfrm>
            <a:off x="349217" y="1392415"/>
            <a:ext cx="6060222" cy="2030029"/>
            <a:chOff x="-19536" y="0"/>
            <a:chExt cx="7035192" cy="2274108"/>
          </a:xfrm>
        </p:grpSpPr>
        <p:sp>
          <p:nvSpPr>
            <p:cNvPr id="9" name="Rectangle: Rounded Corners 1">
              <a:extLst>
                <a:ext uri="{FF2B5EF4-FFF2-40B4-BE49-F238E27FC236}">
                  <a16:creationId xmlns:a16="http://schemas.microsoft.com/office/drawing/2014/main" id="{919D3EDB-4386-AF43-8C9C-6CAE0A1F37E6}"/>
                </a:ext>
              </a:extLst>
            </p:cNvPr>
            <p:cNvSpPr/>
            <p:nvPr/>
          </p:nvSpPr>
          <p:spPr>
            <a:xfrm>
              <a:off x="1403130" y="51891"/>
              <a:ext cx="2250483" cy="988695"/>
            </a:xfrm>
            <a:prstGeom prst="roundRect">
              <a:avLst/>
            </a:prstGeom>
            <a:solidFill>
              <a:srgbClr val="4A65A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st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B.A.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: Rounded Corners 2">
              <a:extLst>
                <a:ext uri="{FF2B5EF4-FFF2-40B4-BE49-F238E27FC236}">
                  <a16:creationId xmlns:a16="http://schemas.microsoft.com/office/drawing/2014/main" id="{22D66585-4254-0548-B52D-978424A2B0FA}"/>
                </a:ext>
              </a:extLst>
            </p:cNvPr>
            <p:cNvSpPr/>
            <p:nvPr/>
          </p:nvSpPr>
          <p:spPr>
            <a:xfrm>
              <a:off x="4240923" y="51891"/>
              <a:ext cx="2250484" cy="1020445"/>
            </a:xfrm>
            <a:prstGeom prst="roundRect">
              <a:avLst/>
            </a:prstGeom>
            <a:solidFill>
              <a:srgbClr val="4A65A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15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th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M.A. 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B5C2850-E545-7844-9950-8B83D4EF2CD7}"/>
                </a:ext>
              </a:extLst>
            </p:cNvPr>
            <p:cNvSpPr/>
            <p:nvPr/>
          </p:nvSpPr>
          <p:spPr>
            <a:xfrm>
              <a:off x="2049518" y="945931"/>
              <a:ext cx="2147570" cy="982885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sz="20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$41,758-$47,000</a:t>
              </a:r>
              <a:r>
                <a:rPr lang="en-US" sz="2000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2408E7E-A196-4D42-B949-327F990A5C7C}"/>
                </a:ext>
              </a:extLst>
            </p:cNvPr>
            <p:cNvSpPr/>
            <p:nvPr/>
          </p:nvSpPr>
          <p:spPr>
            <a:xfrm>
              <a:off x="4666593" y="945931"/>
              <a:ext cx="2147570" cy="982885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sz="20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$62,600- $63,908</a:t>
              </a:r>
              <a:r>
                <a:rPr lang="en-US" sz="2000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3" name="Graphic 6" descr="Female Profile">
              <a:extLst>
                <a:ext uri="{FF2B5EF4-FFF2-40B4-BE49-F238E27FC236}">
                  <a16:creationId xmlns:a16="http://schemas.microsoft.com/office/drawing/2014/main" id="{51134AF1-5E7D-3D4D-882D-DEAF3C0EA05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531476" y="1238837"/>
              <a:ext cx="914400" cy="914401"/>
            </a:xfrm>
            <a:prstGeom prst="rect">
              <a:avLst/>
            </a:prstGeom>
          </p:spPr>
        </p:pic>
        <p:pic>
          <p:nvPicPr>
            <p:cNvPr id="14" name="Graphic 5" descr="Male profile">
              <a:extLst>
                <a:ext uri="{FF2B5EF4-FFF2-40B4-BE49-F238E27FC236}">
                  <a16:creationId xmlns:a16="http://schemas.microsoft.com/office/drawing/2014/main" id="{299443CC-1770-0449-AC23-506B28C19315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6101256" y="1238837"/>
              <a:ext cx="914400" cy="914401"/>
            </a:xfrm>
            <a:prstGeom prst="rect">
              <a:avLst/>
            </a:prstGeom>
          </p:spPr>
        </p:pic>
        <p:sp>
          <p:nvSpPr>
            <p:cNvPr id="15" name="Left Brace 14">
              <a:extLst>
                <a:ext uri="{FF2B5EF4-FFF2-40B4-BE49-F238E27FC236}">
                  <a16:creationId xmlns:a16="http://schemas.microsoft.com/office/drawing/2014/main" id="{63EC5460-DB24-5B46-B4FE-8E87E2E969C4}"/>
                </a:ext>
              </a:extLst>
            </p:cNvPr>
            <p:cNvSpPr/>
            <p:nvPr/>
          </p:nvSpPr>
          <p:spPr>
            <a:xfrm>
              <a:off x="952500" y="0"/>
              <a:ext cx="457200" cy="2274108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8212020-174E-2745-9AFB-7AC606B3EACB}"/>
                </a:ext>
              </a:extLst>
            </p:cNvPr>
            <p:cNvSpPr/>
            <p:nvPr/>
          </p:nvSpPr>
          <p:spPr>
            <a:xfrm>
              <a:off x="-19536" y="748119"/>
              <a:ext cx="1083159" cy="7632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b="1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Teacher Salaries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7" name="Text Box 2">
            <a:extLst>
              <a:ext uri="{FF2B5EF4-FFF2-40B4-BE49-F238E27FC236}">
                <a16:creationId xmlns:a16="http://schemas.microsoft.com/office/drawing/2014/main" id="{1862CEC3-4D0E-3A4E-AF6F-3BA004044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6821" y="3150820"/>
            <a:ext cx="360045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*Data from 2021-2022 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0F0921E-3116-7D4C-AAA1-7E5DE60898E3}"/>
              </a:ext>
            </a:extLst>
          </p:cNvPr>
          <p:cNvSpPr/>
          <p:nvPr/>
        </p:nvSpPr>
        <p:spPr>
          <a:xfrm>
            <a:off x="2855116" y="3109919"/>
            <a:ext cx="3658235" cy="290830"/>
          </a:xfrm>
          <a:prstGeom prst="rect">
            <a:avLst/>
          </a:prstGeom>
          <a:solidFill>
            <a:srgbClr val="4A66A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Plus extra duty pay for coaching and club sponsorship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 Box 2">
            <a:extLst>
              <a:ext uri="{FF2B5EF4-FFF2-40B4-BE49-F238E27FC236}">
                <a16:creationId xmlns:a16="http://schemas.microsoft.com/office/drawing/2014/main" id="{C46D74AC-3DD1-884E-BC44-34F2F9587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491116"/>
            <a:ext cx="6858000" cy="574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57150" algn="l"/>
                <a:tab pos="2105025" algn="l"/>
              </a:tabLst>
            </a:pP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that mean for </a:t>
            </a:r>
            <a:r>
              <a:rPr lang="en-US" sz="22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teacher </a:t>
            </a: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this area?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0" name="Text Box 2">
            <a:extLst>
              <a:ext uri="{FF2B5EF4-FFF2-40B4-BE49-F238E27FC236}">
                <a16:creationId xmlns:a16="http://schemas.microsoft.com/office/drawing/2014/main" id="{8F2158AA-D8C2-2C41-9B13-5A6D7F3F6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549" y="4090207"/>
            <a:ext cx="1835811" cy="985215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annual wage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$47,450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1" name="Graphic 14" descr="Money">
            <a:extLst>
              <a:ext uri="{FF2B5EF4-FFF2-40B4-BE49-F238E27FC236}">
                <a16:creationId xmlns:a16="http://schemas.microsoft.com/office/drawing/2014/main" id="{6355B9D7-63BC-064C-83EF-9B6AF9E819EB}"/>
              </a:ext>
            </a:extLst>
          </p:cNvPr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678161" y="4581416"/>
            <a:ext cx="709295" cy="709295"/>
          </a:xfrm>
          <a:prstGeom prst="rect">
            <a:avLst/>
          </a:prstGeom>
        </p:spPr>
      </p:pic>
      <p:sp>
        <p:nvSpPr>
          <p:cNvPr id="22" name="Text Box 2">
            <a:extLst>
              <a:ext uri="{FF2B5EF4-FFF2-40B4-BE49-F238E27FC236}">
                <a16:creationId xmlns:a16="http://schemas.microsoft.com/office/drawing/2014/main" id="{BECB9B33-FA83-4C47-8386-B3AE01CA5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3553" y="4100476"/>
            <a:ext cx="1486535" cy="1000931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Median  home value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$207,132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 Box 2">
            <a:extLst>
              <a:ext uri="{FF2B5EF4-FFF2-40B4-BE49-F238E27FC236}">
                <a16:creationId xmlns:a16="http://schemas.microsoft.com/office/drawing/2014/main" id="{66139B41-70D0-0844-8949-F06E37D81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6034" y="4090706"/>
            <a:ext cx="2168769" cy="984219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 rent for a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two-bedroom 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apartment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$876</a:t>
            </a:r>
            <a:endParaRPr lang="en-US" sz="11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4" name="Graphic 16" descr="City">
            <a:extLst>
              <a:ext uri="{FF2B5EF4-FFF2-40B4-BE49-F238E27FC236}">
                <a16:creationId xmlns:a16="http://schemas.microsoft.com/office/drawing/2014/main" id="{0648978D-E469-6B4A-80D2-56FE8D385E1E}"/>
              </a:ext>
            </a:extLst>
          </p:cNvPr>
          <p:cNvPicPr/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015598" y="3839954"/>
            <a:ext cx="528662" cy="600357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7EC0AD6F-0D41-9241-84F2-D43F9B67DD3D}"/>
              </a:ext>
            </a:extLst>
          </p:cNvPr>
          <p:cNvSpPr/>
          <p:nvPr/>
        </p:nvSpPr>
        <p:spPr>
          <a:xfrm>
            <a:off x="831556" y="5330944"/>
            <a:ext cx="2162810" cy="580390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400" b="1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 Year Teachers can buy houses like these*: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C97E80E-6F57-4340-AD18-6D08E376F772}"/>
              </a:ext>
            </a:extLst>
          </p:cNvPr>
          <p:cNvSpPr/>
          <p:nvPr/>
        </p:nvSpPr>
        <p:spPr>
          <a:xfrm>
            <a:off x="3902374" y="5330946"/>
            <a:ext cx="2172335" cy="57975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Mid-Career Teachers can buy houses like these*: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881F031-841F-2647-871A-E43E49F41628}"/>
              </a:ext>
            </a:extLst>
          </p:cNvPr>
          <p:cNvSpPr/>
          <p:nvPr/>
        </p:nvSpPr>
        <p:spPr>
          <a:xfrm>
            <a:off x="1409591" y="7545230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$199,900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D408B03-A6C9-C14E-96FC-918C578967F3}"/>
              </a:ext>
            </a:extLst>
          </p:cNvPr>
          <p:cNvSpPr/>
          <p:nvPr/>
        </p:nvSpPr>
        <p:spPr>
          <a:xfrm>
            <a:off x="4570601" y="7519431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$379,000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081262B6-34C2-9D45-8752-1D1FB03BD9D1}"/>
              </a:ext>
            </a:extLst>
          </p:cNvPr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28" y="8252889"/>
            <a:ext cx="1311910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BEAC631-57E8-C64E-946C-7F677CAF4CE6}"/>
              </a:ext>
            </a:extLst>
          </p:cNvPr>
          <p:cNvPicPr/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2445" y="8183950"/>
            <a:ext cx="598170" cy="59817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Text Box 2">
            <a:extLst>
              <a:ext uri="{FF2B5EF4-FFF2-40B4-BE49-F238E27FC236}">
                <a16:creationId xmlns:a16="http://schemas.microsoft.com/office/drawing/2014/main" id="{DBD6AAEA-B144-FD4B-A79D-1FF655C62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3688" y="8269675"/>
            <a:ext cx="1283339" cy="426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Visit our Website! GettheFactsOut.org</a:t>
            </a:r>
          </a:p>
        </p:txBody>
      </p:sp>
      <p:sp>
        <p:nvSpPr>
          <p:cNvPr id="35" name="Arrow: Right 25">
            <a:extLst>
              <a:ext uri="{FF2B5EF4-FFF2-40B4-BE49-F238E27FC236}">
                <a16:creationId xmlns:a16="http://schemas.microsoft.com/office/drawing/2014/main" id="{B31C9D68-0FB8-364A-B97A-26B4A2A0AA64}"/>
              </a:ext>
            </a:extLst>
          </p:cNvPr>
          <p:cNvSpPr/>
          <p:nvPr/>
        </p:nvSpPr>
        <p:spPr>
          <a:xfrm rot="10800000">
            <a:off x="2518514" y="8395724"/>
            <a:ext cx="214630" cy="174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6" name="Text Box 2">
            <a:extLst>
              <a:ext uri="{FF2B5EF4-FFF2-40B4-BE49-F238E27FC236}">
                <a16:creationId xmlns:a16="http://schemas.microsoft.com/office/drawing/2014/main" id="{28DC373C-7B69-2042-9324-047152A8C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5328" y="8252889"/>
            <a:ext cx="2196882" cy="575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material is based upon work supported by the National Science Foundation under Grant Nos. 1821710 &amp; 1821462. Any opinions, findings, and conclusions or recommendations expressed in this material are those of the author(s) and do not necessarily reflect the views of NSF.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7A7B6E58-08E8-9E40-8FC6-705876185029}"/>
              </a:ext>
            </a:extLst>
          </p:cNvPr>
          <p:cNvPicPr/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5600" y="8261162"/>
            <a:ext cx="497751" cy="462063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Text Box 2">
            <a:extLst>
              <a:ext uri="{FF2B5EF4-FFF2-40B4-BE49-F238E27FC236}">
                <a16:creationId xmlns:a16="http://schemas.microsoft.com/office/drawing/2014/main" id="{0402EF2C-7C09-DF4C-9722-FD496F65E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133" y="7908840"/>
            <a:ext cx="5815218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a 5% down payment for 1</a:t>
            </a:r>
            <a:r>
              <a:rPr lang="en-US" sz="8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year teachers and 20% down for mid-career and while spending 36% of their income on housing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9" name="Graphic 15" descr="House">
            <a:extLst>
              <a:ext uri="{FF2B5EF4-FFF2-40B4-BE49-F238E27FC236}">
                <a16:creationId xmlns:a16="http://schemas.microsoft.com/office/drawing/2014/main" id="{00AB1553-CC05-424E-9185-DCD1077DB707}"/>
              </a:ext>
            </a:extLst>
          </p:cNvPr>
          <p:cNvPicPr/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3429000" y="3854566"/>
            <a:ext cx="675744" cy="6019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907C0F0-655E-4B88-ABDD-E01F834178DC}"/>
              </a:ext>
            </a:extLst>
          </p:cNvPr>
          <p:cNvSpPr txBox="1"/>
          <p:nvPr/>
        </p:nvSpPr>
        <p:spPr>
          <a:xfrm>
            <a:off x="5431646" y="8713879"/>
            <a:ext cx="1220206" cy="2169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8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Created by KM 11.1.21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97C1F75-91AC-7C46-A8E2-A744723F09B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25530" y="4342648"/>
            <a:ext cx="428013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" name="Rectangle 6">
            <a:extLst>
              <a:ext uri="{FF2B5EF4-FFF2-40B4-BE49-F238E27FC236}">
                <a16:creationId xmlns:a16="http://schemas.microsoft.com/office/drawing/2014/main" id="{561A0D86-7152-8142-9E71-94B3BB7D8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" name="Rectangle 8">
            <a:extLst>
              <a:ext uri="{FF2B5EF4-FFF2-40B4-BE49-F238E27FC236}">
                <a16:creationId xmlns:a16="http://schemas.microsoft.com/office/drawing/2014/main" id="{0D0D9E9A-20A6-6148-A2D7-01ABDFA2179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033787" y="4094679"/>
            <a:ext cx="4958571" cy="57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9493354-4D7B-E640-ACD4-675307550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2462" y="484563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2" name="Rectangle 6">
            <a:extLst>
              <a:ext uri="{FF2B5EF4-FFF2-40B4-BE49-F238E27FC236}">
                <a16:creationId xmlns:a16="http://schemas.microsoft.com/office/drawing/2014/main" id="{B29CD01E-F005-2342-94BC-9879D6AB0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2" name="Rectangle 8">
            <a:extLst>
              <a:ext uri="{FF2B5EF4-FFF2-40B4-BE49-F238E27FC236}">
                <a16:creationId xmlns:a16="http://schemas.microsoft.com/office/drawing/2014/main" id="{55453D08-5CE1-844B-9E0B-B2A49332A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" name="Rectangle 8">
            <a:extLst>
              <a:ext uri="{FF2B5EF4-FFF2-40B4-BE49-F238E27FC236}">
                <a16:creationId xmlns:a16="http://schemas.microsoft.com/office/drawing/2014/main" id="{59662109-BC6E-3649-A4D1-DE15DF6F70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" name="Picture 2" descr="Douglas County, Kansas - Wikipedia">
            <a:extLst>
              <a:ext uri="{FF2B5EF4-FFF2-40B4-BE49-F238E27FC236}">
                <a16:creationId xmlns:a16="http://schemas.microsoft.com/office/drawing/2014/main" id="{DA4528BC-CBED-2E4E-80D3-BB5724A71F0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45" b="44097"/>
          <a:stretch/>
        </p:blipFill>
        <p:spPr bwMode="auto">
          <a:xfrm>
            <a:off x="5588858" y="307554"/>
            <a:ext cx="949474" cy="87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47" name="Ink 46">
                <a:extLst>
                  <a:ext uri="{FF2B5EF4-FFF2-40B4-BE49-F238E27FC236}">
                    <a16:creationId xmlns:a16="http://schemas.microsoft.com/office/drawing/2014/main" id="{C2C830AC-3A06-C947-8017-804DCC80BD2E}"/>
                  </a:ext>
                </a:extLst>
              </p14:cNvPr>
              <p14:cNvContentPartPr/>
              <p14:nvPr/>
            </p14:nvContentPartPr>
            <p14:xfrm>
              <a:off x="5922530" y="723330"/>
              <a:ext cx="222120" cy="169200"/>
            </p14:xfrm>
          </p:contentPart>
        </mc:Choice>
        <mc:Fallback>
          <p:pic>
            <p:nvPicPr>
              <p:cNvPr id="47" name="Ink 46">
                <a:extLst>
                  <a:ext uri="{FF2B5EF4-FFF2-40B4-BE49-F238E27FC236}">
                    <a16:creationId xmlns:a16="http://schemas.microsoft.com/office/drawing/2014/main" id="{C2C830AC-3A06-C947-8017-804DCC80BD2E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5918210" y="719010"/>
                <a:ext cx="230760" cy="177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46" name="Ink 45">
                <a:extLst>
                  <a:ext uri="{FF2B5EF4-FFF2-40B4-BE49-F238E27FC236}">
                    <a16:creationId xmlns:a16="http://schemas.microsoft.com/office/drawing/2014/main" id="{577FEEE1-D0DB-8841-91C7-99EB06EA5425}"/>
                  </a:ext>
                </a:extLst>
              </p14:cNvPr>
              <p14:cNvContentPartPr/>
              <p14:nvPr/>
            </p14:nvContentPartPr>
            <p14:xfrm>
              <a:off x="5936570" y="738450"/>
              <a:ext cx="204480" cy="147600"/>
            </p14:xfrm>
          </p:contentPart>
        </mc:Choice>
        <mc:Fallback>
          <p:pic>
            <p:nvPicPr>
              <p:cNvPr id="46" name="Ink 45">
                <a:extLst>
                  <a:ext uri="{FF2B5EF4-FFF2-40B4-BE49-F238E27FC236}">
                    <a16:creationId xmlns:a16="http://schemas.microsoft.com/office/drawing/2014/main" id="{577FEEE1-D0DB-8841-91C7-99EB06EA5425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5927570" y="729810"/>
                <a:ext cx="222120" cy="165240"/>
              </a:xfrm>
              <a:prstGeom prst="rect">
                <a:avLst/>
              </a:prstGeom>
            </p:spPr>
          </p:pic>
        </mc:Fallback>
      </mc:AlternateContent>
      <p:sp>
        <p:nvSpPr>
          <p:cNvPr id="48" name="Rectangle 4">
            <a:extLst>
              <a:ext uri="{FF2B5EF4-FFF2-40B4-BE49-F238E27FC236}">
                <a16:creationId xmlns:a16="http://schemas.microsoft.com/office/drawing/2014/main" id="{70745A8D-8072-D747-8AFA-ADE45A927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7312" y="5645299"/>
            <a:ext cx="299652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9" name="Rectangle 6">
            <a:extLst>
              <a:ext uri="{FF2B5EF4-FFF2-40B4-BE49-F238E27FC236}">
                <a16:creationId xmlns:a16="http://schemas.microsoft.com/office/drawing/2014/main" id="{439C76DA-6710-444E-A18C-7293244D3B4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42422" y="3069218"/>
            <a:ext cx="2941335" cy="50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703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lyer Template_2021" id="{4B59C2EA-BD94-F647-9E94-4DBCF7CE43C4}" vid="{2E45FC6A-774A-B74A-8290-EF9112FB0B1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2106</TotalTime>
  <Words>202</Words>
  <Application>Microsoft Macintosh PowerPoint</Application>
  <PresentationFormat>Letter Paper (8.5x11 in)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A Teacher’s Life by the Numbers!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Teacher’s Life by the Numbers!</dc:title>
  <dc:creator>Kaitlin Miller</dc:creator>
  <cp:lastModifiedBy>Kaitlin Miller</cp:lastModifiedBy>
  <cp:revision>48</cp:revision>
  <dcterms:created xsi:type="dcterms:W3CDTF">2021-06-30T19:25:12Z</dcterms:created>
  <dcterms:modified xsi:type="dcterms:W3CDTF">2021-11-02T03:40:15Z</dcterms:modified>
</cp:coreProperties>
</file>