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74" autoAdjust="0"/>
    <p:restoredTop sz="80220" autoAdjust="0"/>
  </p:normalViewPr>
  <p:slideViewPr>
    <p:cSldViewPr snapToGrid="0">
      <p:cViewPr varScale="1">
        <p:scale>
          <a:sx n="69" d="100"/>
          <a:sy n="69" d="100"/>
        </p:scale>
        <p:origin x="139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11/04/21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11/04/21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11/04/21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($55k annualized → $73k,	$115k annualized → $153k))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561519781"/>
              </p:ext>
            </p:extLst>
          </p:nvPr>
        </p:nvGraphicFramePr>
        <p:xfrm>
          <a:off x="228062" y="2029303"/>
          <a:ext cx="4438753"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Hinsdale Township HSD 86</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$56,836 - $59,021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Glenbard Township HSD 87</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$56,545 - $60,503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4035109317"/>
                  </a:ext>
                </a:extLst>
              </a:tr>
              <a:tr h="912313">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Naperville CUSD 203</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$50,380 - $52,587</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($55k annualized → $73k,	$115k annualized → $153k)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206291164"/>
              </p:ext>
            </p:extLst>
          </p:nvPr>
        </p:nvGraphicFramePr>
        <p:xfrm>
          <a:off x="199748" y="2029303"/>
          <a:ext cx="5801458"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Hinsdale Township HSD 86</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$56,836 - $59,021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$67,766 - $69,224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Glenbard Township HSD 87</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$56,545 - $60,503</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$71,247 - $74,074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977939592"/>
                  </a:ext>
                </a:extLst>
              </a:tr>
              <a:tr h="912313">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Naperville CUSD 203</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$50,380 - $52,587</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$57,840 - $60,938</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($55k annualized → $73k,	$115k annualized → $153k)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729192416"/>
              </p:ext>
            </p:extLst>
          </p:nvPr>
        </p:nvGraphicFramePr>
        <p:xfrm>
          <a:off x="153937" y="2126960"/>
          <a:ext cx="8829693" cy="2849315"/>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02024">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51072">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Hinsdale Township HSD 86</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$56,836 - $59,021</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$67,766 - $69,224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$80,518 - $88,168</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$126,167 - $130,575</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51072">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Glenbard Township HSD 87</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$56,545 - $60,503</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$71,247 - $74,074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$78,598 - $83,687</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$119,875 - $123,834</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751072">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Naperville CUSD 203</a:t>
                      </a:r>
                      <a:endParaRPr sz="2400" b="1"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$50,380 - $52,587</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$57,840 - $60,938</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$66,556 - $73,941</a:t>
                      </a:r>
                      <a:endParaRPr dirty="0"/>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$100,340 - $103,924</a:t>
                      </a:r>
                      <a:endParaRPr dirty="0"/>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1560</Words>
  <Application>Microsoft Office PowerPoint</Application>
  <PresentationFormat>On-screen Show (4:3)</PresentationFormat>
  <Paragraphs>96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($55k annualized → $73k, $115k annualized → $153k))</vt:lpstr>
      <vt:lpstr>Teacher Salaries 9-month contracts ($55k annualized → $73k, $115k annualized → $153k)</vt:lpstr>
      <vt:lpstr>Teacher Salaries 9-month contracts ($55k annualized → $73k, $115k annualized → $153k)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Besnik Abrashi</cp:lastModifiedBy>
  <cp:revision>9</cp:revision>
  <dcterms:created xsi:type="dcterms:W3CDTF">2021-09-30T23:08:26Z</dcterms:created>
  <dcterms:modified xsi:type="dcterms:W3CDTF">2021-11-05T03:48:03Z</dcterms:modified>
</cp:coreProperties>
</file>