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74" autoAdjust="0"/>
    <p:restoredTop sz="80220" autoAdjust="0"/>
  </p:normalViewPr>
  <p:slideViewPr>
    <p:cSldViewPr snapToGrid="0">
      <p:cViewPr varScale="1">
        <p:scale>
          <a:sx n="69" d="100"/>
          <a:sy n="69" d="100"/>
        </p:scale>
        <p:origin x="139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78870684"/>
              </p:ext>
            </p:extLst>
          </p:nvPr>
        </p:nvGraphicFramePr>
        <p:xfrm>
          <a:off x="228062" y="1769570"/>
          <a:ext cx="4438753" cy="3786075"/>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01041">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Columbia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$47,746 - $50,246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5852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Coventry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$47,834 - $48,793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462848517"/>
                  </a:ext>
                </a:extLst>
              </a:tr>
              <a:tr h="7829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Regional School District 19</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$49,253 - $51,352</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150078862"/>
                  </a:ext>
                </a:extLst>
              </a:tr>
              <a:tr h="69579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Tolland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$45,966 - $46,654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72234881"/>
              </p:ext>
            </p:extLst>
          </p:nvPr>
        </p:nvGraphicFramePr>
        <p:xfrm>
          <a:off x="199748" y="1765853"/>
          <a:ext cx="5801458" cy="3786075"/>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00294">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Columbia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$47,746 - $50,246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$61,623 - $64,848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8044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Coventry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$47,834 - $48,793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$52,774 - $53,808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1319775"/>
                  </a:ext>
                </a:extLst>
              </a:tr>
              <a:tr h="760224">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Regional School District 19</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$49,253 - $51,352</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$59,580 - $61,735</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957556480"/>
                  </a:ext>
                </a:extLst>
              </a:tr>
              <a:tr h="51867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Tolland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$45,966 - $46,654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$50,645 - $52,023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($47k annualized → $63k,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48895519"/>
              </p:ext>
            </p:extLst>
          </p:nvPr>
        </p:nvGraphicFramePr>
        <p:xfrm>
          <a:off x="112642" y="1770121"/>
          <a:ext cx="8829693" cy="3665862"/>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0202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5107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Columbia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$47,746 - $50,246</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$61,623 - $64,848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$65,271 - $69,318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$83,021 - $90,098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5107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Coventry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$47,834 - $48,793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$52,774 - $53,808</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$56,872 - $60,238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$74,772 - $76,325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5107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Regional School District 19</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$49,253 - $51,352</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$59,580 - $61,735</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$62,696 - $64,857 </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$82,103 - $90,643</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751072">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Tolland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$45,966 - $46,654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$50,645 - $52,023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$58,703 - $61,049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$83,500 - $89,658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1601</Words>
  <Application>Microsoft Office PowerPoint</Application>
  <PresentationFormat>On-screen Show (4:3)</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($47k annualized → $63k, $83k annualized → $110k)</vt:lpstr>
      <vt:lpstr>Teacher Salaries 9-month contracts ($47k annualized → $63k, $83k annualized → $110k)</vt:lpstr>
      <vt:lpstr>Teacher Salaries 9-month contracts ($47k annualized → $63k, $83k annualized → $110k)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Besnik Abrashi</cp:lastModifiedBy>
  <cp:revision>10</cp:revision>
  <dcterms:created xsi:type="dcterms:W3CDTF">2021-09-30T23:08:26Z</dcterms:created>
  <dcterms:modified xsi:type="dcterms:W3CDTF">2021-11-04T17:46:25Z</dcterms:modified>
</cp:coreProperties>
</file>