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>
        <p:scale>
          <a:sx n="102" d="100"/>
          <a:sy n="102" d="100"/>
        </p:scale>
        <p:origin x="667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D092BDA5-7AB0-47E3-861A-2AF033283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583" y="5767694"/>
            <a:ext cx="2737487" cy="198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C882B6C-BAB6-419B-A19F-6120B7EFA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99" y="5784734"/>
            <a:ext cx="2621323" cy="196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Tolland County, CT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$45,966-$51,352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$74,772- $90,643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$50,596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$300,370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$1,347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$224,900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11.04.21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5778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$425,000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2" descr="Connecticut County Map">
            <a:extLst>
              <a:ext uri="{FF2B5EF4-FFF2-40B4-BE49-F238E27FC236}">
                <a16:creationId xmlns:a16="http://schemas.microsoft.com/office/drawing/2014/main" id="{548E8B84-B159-4F2E-ADF3-3C9CFC620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54" t="289" r="14814" b="55166"/>
          <a:stretch/>
        </p:blipFill>
        <p:spPr bwMode="auto">
          <a:xfrm>
            <a:off x="5528232" y="315747"/>
            <a:ext cx="821838" cy="95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200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39</cp:revision>
  <dcterms:created xsi:type="dcterms:W3CDTF">2021-06-30T19:25:12Z</dcterms:created>
  <dcterms:modified xsi:type="dcterms:W3CDTF">2021-11-04T19:26:58Z</dcterms:modified>
</cp:coreProperties>
</file>