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97" autoAdjust="0"/>
    <p:restoredTop sz="80189" autoAdjust="0"/>
  </p:normalViewPr>
  <p:slideViewPr>
    <p:cSldViewPr snapToGrid="0">
      <p:cViewPr varScale="1">
        <p:scale>
          <a:sx n="64" d="100"/>
          <a:sy n="64" d="100"/>
        </p:scale>
        <p:origin x="168"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11/3/21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11/03/21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11/03/21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11/03/21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11/3/21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11/3/21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($50k annualized → $67k,	$90k annualized → $120k)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236763731"/>
              </p:ext>
            </p:extLst>
          </p:nvPr>
        </p:nvGraphicFramePr>
        <p:xfrm>
          <a:off x="219335" y="2485459"/>
          <a:ext cx="4438753"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Fresno Unified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$50,810-$53,686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Golden Plains Unified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$44,155-$46,610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($50k annualized → $67k,	$90k annualized → $120k)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11522493"/>
              </p:ext>
            </p:extLst>
          </p:nvPr>
        </p:nvGraphicFramePr>
        <p:xfrm>
          <a:off x="199748" y="2485459"/>
          <a:ext cx="5801458" cy="2346863"/>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Fresno Unified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$50,810-$53,686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$65,190-$68,066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Golden Plains Unified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$44,155-$46,610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$52,002-$55,663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41382"/>
            <a:ext cx="2111979" cy="1216617"/>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($50k annualized → $67k,	$90k annualized → $120k)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676626918"/>
              </p:ext>
            </p:extLst>
          </p:nvPr>
        </p:nvGraphicFramePr>
        <p:xfrm>
          <a:off x="153937" y="2459342"/>
          <a:ext cx="8829693" cy="2399098"/>
        </p:xfrm>
        <a:graphic>
          <a:graphicData uri="http://schemas.openxmlformats.org/drawingml/2006/table">
            <a:tbl>
              <a:tblPr>
                <a:noFill/>
              </a:tblPr>
              <a:tblGrid>
                <a:gridCol w="2862218">
                  <a:extLst>
                    <a:ext uri="{9D8B030D-6E8A-4147-A177-3AD203B41FA5}">
                      <a16:colId xmlns:a16="http://schemas.microsoft.com/office/drawing/2014/main" val="20000"/>
                    </a:ext>
                  </a:extLst>
                </a:gridCol>
                <a:gridCol w="1446663">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485112">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yr5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8530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Fresno Unified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$50,810-$53,686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$65,190-$68,066</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$68,566-$71,442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$92,148-$94,913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r h="92868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Golden Plains Unified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$44,155-$46,610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$52,002-$55,663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$55,151-$60,120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$90,358-$90,801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1505</Words>
  <Application>Microsoft Macintosh PowerPoint</Application>
  <PresentationFormat>On-screen Show (4:3)</PresentationFormat>
  <Paragraphs>86</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($50k annualized → $67k, $90k annualized → $120k)</vt:lpstr>
      <vt:lpstr>Teacher Salaries 9-month contracts ($50k annualized → $67k, $90k annualized → $120k)</vt:lpstr>
      <vt:lpstr>Teacher Salaries 9-month contracts ($50k annualized → $67k, $90k annualized → $120k)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19</cp:revision>
  <dcterms:created xsi:type="dcterms:W3CDTF">2021-09-30T23:08:26Z</dcterms:created>
  <dcterms:modified xsi:type="dcterms:W3CDTF">2021-11-03T17:46:38Z</dcterms:modified>
</cp:coreProperties>
</file>