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3" autoAdjust="0"/>
    <p:restoredTop sz="95735"/>
  </p:normalViewPr>
  <p:slideViewPr>
    <p:cSldViewPr snapToGrid="0" snapToObjects="1">
      <p:cViewPr varScale="1">
        <p:scale>
          <a:sx n="78" d="100"/>
          <a:sy n="78" d="100"/>
        </p:scale>
        <p:origin x="54" y="90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>
            <a:extLst>
              <a:ext uri="{FF2B5EF4-FFF2-40B4-BE49-F238E27FC236}">
                <a16:creationId xmlns:a16="http://schemas.microsoft.com/office/drawing/2014/main" id="{97806030-D5C7-4307-B170-6A3498985F4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263" y="5773220"/>
            <a:ext cx="2826744" cy="2064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1ABFA1B-CE60-4DD3-97B3-E854B90B407E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7" r="6570" b="7903"/>
          <a:stretch/>
        </p:blipFill>
        <p:spPr bwMode="auto">
          <a:xfrm>
            <a:off x="444467" y="5746828"/>
            <a:ext cx="2895508" cy="20648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Jefferson County, AR 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20" y="1392415"/>
            <a:ext cx="6060219" cy="2030029"/>
            <a:chOff x="-19533" y="0"/>
            <a:chExt cx="7035189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$36,000 - $37,350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$50,325- $53,050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3" y="732061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$43,576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$66,146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$729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$195,000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$350,000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57215" y="8723474"/>
            <a:ext cx="128112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11.3.21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13F47F3-A6A1-594A-9220-9DC15D45282A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$499,000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$365,000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" name="Picture 2" descr="Jefferson County, Arkansas - Wikipedia">
            <a:extLst>
              <a:ext uri="{FF2B5EF4-FFF2-40B4-BE49-F238E27FC236}">
                <a16:creationId xmlns:a16="http://schemas.microsoft.com/office/drawing/2014/main" id="{3103B600-24CB-44B6-948B-1EF4DB363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542" y="305035"/>
            <a:ext cx="1111653" cy="96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2254</TotalTime>
  <Words>205</Words>
  <Application>Microsoft Office PowerPoint</Application>
  <PresentationFormat>Letter Paper (8.5x11 in)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Allie Bolter</cp:lastModifiedBy>
  <cp:revision>55</cp:revision>
  <dcterms:created xsi:type="dcterms:W3CDTF">2021-06-30T19:25:12Z</dcterms:created>
  <dcterms:modified xsi:type="dcterms:W3CDTF">2021-11-03T16:16:56Z</dcterms:modified>
</cp:coreProperties>
</file>