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3" autoAdjust="0"/>
    <p:restoredTop sz="95735"/>
  </p:normalViewPr>
  <p:slideViewPr>
    <p:cSldViewPr snapToGrid="0" snapToObjects="1">
      <p:cViewPr varScale="1">
        <p:scale>
          <a:sx n="78" d="100"/>
          <a:sy n="78" d="100"/>
        </p:scale>
        <p:origin x="54" y="90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5D0123F0-BF03-4084-B8FD-6A833DF447D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2" t="15511" r="8493" b="19626"/>
          <a:stretch/>
        </p:blipFill>
        <p:spPr bwMode="auto">
          <a:xfrm>
            <a:off x="3627954" y="5635680"/>
            <a:ext cx="2839704" cy="21356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827D7C1-FD89-4139-BBEC-85C93CDC4F7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8" t="5162" r="14341" b="30076"/>
          <a:stretch/>
        </p:blipFill>
        <p:spPr bwMode="auto">
          <a:xfrm>
            <a:off x="400755" y="5626105"/>
            <a:ext cx="2946415" cy="21452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Faulkner County, AR 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$41,862 - $44,432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</a:t>
              </a:r>
              <a:r>
                <a:rPr lang="en-US" sz="2000" b="1">
                  <a:ea typeface="Calibri" panose="020F0502020204030204" pitchFamily="34" charset="0"/>
                  <a:cs typeface="Times New Roman" panose="02020603050405020304" pitchFamily="18" charset="0"/>
                </a:rPr>
                <a:t>60,512- $66,161</a:t>
              </a:r>
              <a:r>
                <a:rPr lang="en-US" sz="200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732061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$42,276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$190,573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$849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$200,000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57215" y="8723474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11.3.21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13F47F3-A6A1-594A-9220-9DC15D45282A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$499,000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$480,000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Faulkner County, Arkansas - Wikipedia">
            <a:extLst>
              <a:ext uri="{FF2B5EF4-FFF2-40B4-BE49-F238E27FC236}">
                <a16:creationId xmlns:a16="http://schemas.microsoft.com/office/drawing/2014/main" id="{7ECCF290-5D1C-45BC-85A9-3CE5D5BC6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490" y="339845"/>
            <a:ext cx="1108215" cy="96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2241</TotalTime>
  <Words>205</Words>
  <Application>Microsoft Office PowerPoint</Application>
  <PresentationFormat>Letter Paper (8.5x11 in)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53</cp:revision>
  <dcterms:created xsi:type="dcterms:W3CDTF">2021-06-30T19:25:12Z</dcterms:created>
  <dcterms:modified xsi:type="dcterms:W3CDTF">2021-11-03T16:04:25Z</dcterms:modified>
</cp:coreProperties>
</file>