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3" autoAdjust="0"/>
    <p:restoredTop sz="95788"/>
  </p:normalViewPr>
  <p:slideViewPr>
    <p:cSldViewPr snapToGrid="0" snapToObjects="1">
      <p:cViewPr>
        <p:scale>
          <a:sx n="112" d="100"/>
          <a:sy n="112" d="100"/>
        </p:scale>
        <p:origin x="1864" y="-1824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11/4/21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11/4/21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6A86DE2C-3AA7-4518-91FE-857A9243F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006" y="5690929"/>
            <a:ext cx="2768509" cy="207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E98972B2-D9A7-46D3-AF20-C60FEFA16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32" y="5690929"/>
            <a:ext cx="2747541" cy="206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Craighead and Independence County, AR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$36,500-$43,945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$52,011 - $56,825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$41,912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$135,004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$738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$220,000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58678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BA 11.03.21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5778" y="757546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$370,000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" name="Picture 2" descr="Arkansas County Map">
            <a:extLst>
              <a:ext uri="{FF2B5EF4-FFF2-40B4-BE49-F238E27FC236}">
                <a16:creationId xmlns:a16="http://schemas.microsoft.com/office/drawing/2014/main" id="{88A6D493-AA4A-4617-91EA-7073A9E3DF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01" t="11309" r="12283" b="70545"/>
          <a:stretch/>
        </p:blipFill>
        <p:spPr bwMode="auto">
          <a:xfrm>
            <a:off x="5327927" y="409054"/>
            <a:ext cx="1169126" cy="70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2101</TotalTime>
  <Words>203</Words>
  <Application>Microsoft Macintosh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Kaitlin Miller</cp:lastModifiedBy>
  <cp:revision>39</cp:revision>
  <dcterms:created xsi:type="dcterms:W3CDTF">2021-06-30T19:25:12Z</dcterms:created>
  <dcterms:modified xsi:type="dcterms:W3CDTF">2021-11-04T16:43:34Z</dcterms:modified>
</cp:coreProperties>
</file>