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84" autoAdjust="0"/>
    <p:restoredTop sz="95755"/>
  </p:normalViewPr>
  <p:slideViewPr>
    <p:cSldViewPr snapToGrid="0" snapToObjects="1">
      <p:cViewPr varScale="1">
        <p:scale>
          <a:sx n="64" d="100"/>
          <a:sy n="64" d="100"/>
        </p:scale>
        <p:origin x="586" y="7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Khorunzhy" userId="fc089597d989b9e7" providerId="LiveId" clId="{8AFE8902-B2AA-46A4-89D3-25AD5227609A}"/>
    <pc:docChg chg="modSld">
      <pc:chgData name="Emma Khorunzhy" userId="fc089597d989b9e7" providerId="LiveId" clId="{8AFE8902-B2AA-46A4-89D3-25AD5227609A}" dt="2021-07-21T16:36:38.205" v="0"/>
      <pc:docMkLst>
        <pc:docMk/>
      </pc:docMkLst>
      <pc:sldChg chg="modSp mod">
        <pc:chgData name="Emma Khorunzhy" userId="fc089597d989b9e7" providerId="LiveId" clId="{8AFE8902-B2AA-46A4-89D3-25AD5227609A}" dt="2021-07-21T16:36:38.205" v="0"/>
        <pc:sldMkLst>
          <pc:docMk/>
          <pc:sldMk cId="4024703899" sldId="256"/>
        </pc:sldMkLst>
        <pc:spChg chg="mod">
          <ac:chgData name="Emma Khorunzhy" userId="fc089597d989b9e7" providerId="LiveId" clId="{8AFE8902-B2AA-46A4-89D3-25AD5227609A}" dt="2021-07-21T16:36:38.205" v="0"/>
          <ac:spMkLst>
            <pc:docMk/>
            <pc:sldMk cId="4024703899" sldId="256"/>
            <ac:spMk id="19" creationId="{C46D74AC-3DD1-884E-BC44-34F2F95871B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jpe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0005" y="928638"/>
            <a:ext cx="2413000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Blacksburg, VA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20" y="1392415"/>
            <a:ext cx="6060219" cy="2030029"/>
            <a:chOff x="-19533" y="0"/>
            <a:chExt cx="7035189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$36,450 - $44,500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$45,089 - $52,538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3" y="651795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2020-2021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mean for teachers 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$41,860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850005" y="4613130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392" y="4085490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$165,000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$815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304310" y="7636769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$174,900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408B03-A6C9-C14E-96FC-918C578967F3}"/>
              </a:ext>
            </a:extLst>
          </p:cNvPr>
          <p:cNvSpPr/>
          <p:nvPr/>
        </p:nvSpPr>
        <p:spPr>
          <a:xfrm>
            <a:off x="4475778" y="7636769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$279,900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52351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530714" y="3842759"/>
            <a:ext cx="675744" cy="601913"/>
          </a:xfrm>
          <a:prstGeom prst="rect">
            <a:avLst/>
          </a:prstGeom>
        </p:spPr>
      </p:pic>
      <p:pic>
        <p:nvPicPr>
          <p:cNvPr id="1038" name="Picture 14" descr="Blacksburg, Virginia Location Guide">
            <a:extLst>
              <a:ext uri="{FF2B5EF4-FFF2-40B4-BE49-F238E27FC236}">
                <a16:creationId xmlns:a16="http://schemas.microsoft.com/office/drawing/2014/main" id="{98E1F541-DC3B-4D46-8166-81DF5E9ACF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73" t="27742" r="20465" b="35825"/>
          <a:stretch/>
        </p:blipFill>
        <p:spPr bwMode="auto">
          <a:xfrm>
            <a:off x="5362697" y="435600"/>
            <a:ext cx="1185954" cy="656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1D0CC1F-441D-4752-AFCA-9ABC516F21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0" r="5092" b="10574"/>
          <a:stretch/>
        </p:blipFill>
        <p:spPr bwMode="auto">
          <a:xfrm>
            <a:off x="3785975" y="5975835"/>
            <a:ext cx="2382591" cy="1597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4796C60-753A-4815-A604-BB0019B710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65" y="5958783"/>
            <a:ext cx="2382591" cy="1638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670</TotalTime>
  <Words>195</Words>
  <Application>Microsoft Office PowerPoint</Application>
  <PresentationFormat>Letter Paper (8.5x11 in)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Emma Khorunzhy</cp:lastModifiedBy>
  <cp:revision>21</cp:revision>
  <dcterms:created xsi:type="dcterms:W3CDTF">2021-06-30T19:25:12Z</dcterms:created>
  <dcterms:modified xsi:type="dcterms:W3CDTF">2021-07-21T16:36:53Z</dcterms:modified>
</cp:coreProperties>
</file>