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84" autoAdjust="0"/>
    <p:restoredTop sz="95755"/>
  </p:normalViewPr>
  <p:slideViewPr>
    <p:cSldViewPr snapToGrid="0" snapToObjects="1">
      <p:cViewPr varScale="1">
        <p:scale>
          <a:sx n="65" d="100"/>
          <a:sy n="65" d="100"/>
        </p:scale>
        <p:origin x="2942" y="5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5C9E213-76A5-440E-A7C0-1AAA32EA6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04" y="5617382"/>
            <a:ext cx="2888858" cy="2166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7D94260-A355-4CF5-A2F8-F2F76C945A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18" b="8208"/>
          <a:stretch/>
        </p:blipFill>
        <p:spPr bwMode="auto">
          <a:xfrm>
            <a:off x="3502660" y="5624700"/>
            <a:ext cx="2955749" cy="2165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550" y="928638"/>
            <a:ext cx="4832250" cy="40428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2622C"/>
                </a:solidFill>
              </a:rPr>
              <a:t>Utah, Weber, and Salt Lake County, UT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26719" y="1392415"/>
            <a:ext cx="6082720" cy="2030029"/>
            <a:chOff x="-45654" y="0"/>
            <a:chExt cx="7061310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$43,432 - $45,000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$63,500 - $71,806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45654" y="731242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2020-2021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teachers 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50" y="4090207"/>
            <a:ext cx="2011736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$49,279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50005" y="4613130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392" y="4085490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$394,475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$969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36462" y="7584897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$220,000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475778" y="7590052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$424,900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530714" y="3842759"/>
            <a:ext cx="675744" cy="601913"/>
          </a:xfrm>
          <a:prstGeom prst="rect">
            <a:avLst/>
          </a:prstGeom>
        </p:spPr>
      </p:pic>
      <p:pic>
        <p:nvPicPr>
          <p:cNvPr id="1118" name="Picture 94" descr="Best Places to Live in Provo, Utah">
            <a:extLst>
              <a:ext uri="{FF2B5EF4-FFF2-40B4-BE49-F238E27FC236}">
                <a16:creationId xmlns:a16="http://schemas.microsoft.com/office/drawing/2014/main" id="{17A3E310-DE15-4715-9114-849372EB5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581" y="339679"/>
            <a:ext cx="998869" cy="998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14F97B-A27F-41DF-9CC3-C67D3911B47B}"/>
              </a:ext>
            </a:extLst>
          </p:cNvPr>
          <p:cNvSpPr txBox="1"/>
          <p:nvPr/>
        </p:nvSpPr>
        <p:spPr>
          <a:xfrm>
            <a:off x="5509544" y="8696685"/>
            <a:ext cx="11224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Created by EK 7/22/21</a:t>
            </a:r>
          </a:p>
        </p:txBody>
      </p:sp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805</TotalTime>
  <Words>206</Words>
  <Application>Microsoft Office PowerPoint</Application>
  <PresentationFormat>Letter Paper (8.5x11 in)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Miller;Emma Khorunzhy</dc:creator>
  <cp:lastModifiedBy>Emma Khorunzhy</cp:lastModifiedBy>
  <cp:revision>24</cp:revision>
  <dcterms:created xsi:type="dcterms:W3CDTF">2021-06-30T19:25:12Z</dcterms:created>
  <dcterms:modified xsi:type="dcterms:W3CDTF">2021-07-22T23:49:14Z</dcterms:modified>
</cp:coreProperties>
</file>