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578"/>
    <p:restoredTop sz="95748"/>
  </p:normalViewPr>
  <p:slideViewPr>
    <p:cSldViewPr snapToGrid="0" snapToObjects="1">
      <p:cViewPr>
        <p:scale>
          <a:sx n="94" d="100"/>
          <a:sy n="94" d="100"/>
        </p:scale>
        <p:origin x="3632" y="-1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7/29/21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7/29/21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7/29/21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7/29/21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svg"/><Relationship Id="rId18" Type="http://schemas.openxmlformats.org/officeDocument/2006/relationships/image" Target="../media/image14.png"/><Relationship Id="rId3" Type="http://schemas.openxmlformats.org/officeDocument/2006/relationships/image" Target="../media/image1.jpeg"/><Relationship Id="rId7" Type="http://schemas.openxmlformats.org/officeDocument/2006/relationships/image" Target="https://photos.zillowstatic.com/fp/a2b3ce85aa0340d903b00cbe7fcd4e02-cc_ft_960.jpg" TargetMode="External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20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7.svg"/><Relationship Id="rId5" Type="http://schemas.openxmlformats.org/officeDocument/2006/relationships/image" Target="../media/image2.gif"/><Relationship Id="rId15" Type="http://schemas.openxmlformats.org/officeDocument/2006/relationships/image" Target="../media/image11.sv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image" Target="https://photos.zillowstatic.com/fp/cc8f1c81110a7f56096ecb2f69ccfc59-cc_ft_960.jpg" TargetMode="External"/><Relationship Id="rId9" Type="http://schemas.openxmlformats.org/officeDocument/2006/relationships/image" Target="../media/image5.sv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08" descr="Plan Elevation.">
            <a:extLst>
              <a:ext uri="{FF2B5EF4-FFF2-40B4-BE49-F238E27FC236}">
                <a16:creationId xmlns:a16="http://schemas.microsoft.com/office/drawing/2014/main" id="{AD7E5EEB-30B7-634A-9C32-829E724F0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352" y="5766794"/>
            <a:ext cx="2530003" cy="1899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6" descr="map of Texas Counties">
            <a:extLst>
              <a:ext uri="{FF2B5EF4-FFF2-40B4-BE49-F238E27FC236}">
                <a16:creationId xmlns:a16="http://schemas.microsoft.com/office/drawing/2014/main" id="{50A42318-5D53-214F-9671-901975963D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45" t="27852" r="12283" b="64368"/>
          <a:stretch/>
        </p:blipFill>
        <p:spPr bwMode="auto">
          <a:xfrm>
            <a:off x="5360418" y="394144"/>
            <a:ext cx="1096604" cy="75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03" descr="A picture containing grass, outdoor, sky, building&#10;&#10;Description automatically generated">
            <a:extLst>
              <a:ext uri="{FF2B5EF4-FFF2-40B4-BE49-F238E27FC236}">
                <a16:creationId xmlns:a16="http://schemas.microsoft.com/office/drawing/2014/main" id="{E21556A0-138F-614E-8733-04CD37FBD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80" y="5791722"/>
            <a:ext cx="2670065" cy="1899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 Box 2">
            <a:extLst>
              <a:ext uri="{FF2B5EF4-FFF2-40B4-BE49-F238E27FC236}">
                <a16:creationId xmlns:a16="http://schemas.microsoft.com/office/drawing/2014/main" id="{EB5ECCB7-AFBD-D047-A6E5-7A3CE502D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$1,068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dirty="0">
                <a:solidFill>
                  <a:srgbClr val="C2622C"/>
                </a:solidFill>
              </a:rPr>
              <a:t>Hopkins and Hunt County, TX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20" y="1392415"/>
            <a:ext cx="6060219" cy="2030029"/>
            <a:chOff x="-19533" y="0"/>
            <a:chExt cx="7035189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$45,000-$46,200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$51,800-$58,000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3" y="651795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2020-2022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teacher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$45,994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$181,798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9602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$199,740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08B03-A6C9-C14E-96FC-918C578967F3}"/>
              </a:ext>
            </a:extLst>
          </p:cNvPr>
          <p:cNvSpPr/>
          <p:nvPr/>
        </p:nvSpPr>
        <p:spPr>
          <a:xfrm>
            <a:off x="4570601" y="7570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$283,990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Rectangle 14">
            <a:extLst>
              <a:ext uri="{FF2B5EF4-FFF2-40B4-BE49-F238E27FC236}">
                <a16:creationId xmlns:a16="http://schemas.microsoft.com/office/drawing/2014/main" id="{9E27C0A5-0965-7149-9583-C5882D95EDC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688777" y="5004049"/>
            <a:ext cx="31472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31646" y="8713879"/>
            <a:ext cx="1220206" cy="216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KM 7.29.21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8" name="Rectangle 18">
            <a:extLst>
              <a:ext uri="{FF2B5EF4-FFF2-40B4-BE49-F238E27FC236}">
                <a16:creationId xmlns:a16="http://schemas.microsoft.com/office/drawing/2014/main" id="{4B78A120-7F55-9843-BB54-DBE0D4C9B6F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00384" y="2813683"/>
            <a:ext cx="308084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670</TotalTime>
  <Words>202</Words>
  <Application>Microsoft Macintosh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Kaitlin Miller</cp:lastModifiedBy>
  <cp:revision>25</cp:revision>
  <dcterms:created xsi:type="dcterms:W3CDTF">2021-06-30T19:25:12Z</dcterms:created>
  <dcterms:modified xsi:type="dcterms:W3CDTF">2021-07-29T18:06:09Z</dcterms:modified>
</cp:coreProperties>
</file>