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449"/>
    <p:restoredTop sz="95748"/>
  </p:normalViewPr>
  <p:slideViewPr>
    <p:cSldViewPr snapToGrid="0" snapToObjects="1">
      <p:cViewPr>
        <p:scale>
          <a:sx n="103" d="100"/>
          <a:sy n="103" d="100"/>
        </p:scale>
        <p:origin x="3424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0e7162c947bcd85d23c5d46eac66197e-cc_ft_960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de93d1ccc25d2133ddeb839157656e95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48" descr="A picture containing grass, outdoor, sky, house&#10;&#10;Description automatically generated">
            <a:extLst>
              <a:ext uri="{FF2B5EF4-FFF2-40B4-BE49-F238E27FC236}">
                <a16:creationId xmlns:a16="http://schemas.microsoft.com/office/drawing/2014/main" id="{8B5D5C5F-A458-5B42-BCAE-2CF81067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361" y="5744343"/>
            <a:ext cx="288036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47" descr="A picture containing outdoor, grass, sky, building&#10;&#10;Description automatically generated">
            <a:extLst>
              <a:ext uri="{FF2B5EF4-FFF2-40B4-BE49-F238E27FC236}">
                <a16:creationId xmlns:a16="http://schemas.microsoft.com/office/drawing/2014/main" id="{C6E66344-4067-2044-8B7D-3C91517B8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4" y="5732129"/>
            <a:ext cx="28829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1771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973" y="913263"/>
            <a:ext cx="3611988" cy="404283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2622C"/>
                </a:solidFill>
              </a:rPr>
              <a:t>Cameron, Hidalgo, and Starr County, TX</a:t>
            </a:r>
            <a:endParaRPr lang="en-US" sz="1600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$47,000-$53,500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$59,538-$63,268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$35,551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2511" y="4579261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8421" y="4084448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$114,448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$742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17151" y="7552017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$208,000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475778" y="7552017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$315,500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87274" y="3853065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020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7.26.21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PWD: South Texas Plains Wildlife District">
            <a:extLst>
              <a:ext uri="{FF2B5EF4-FFF2-40B4-BE49-F238E27FC236}">
                <a16:creationId xmlns:a16="http://schemas.microsoft.com/office/drawing/2014/main" id="{3366F11D-C8AE-DA4B-93A4-E847ACEC7C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28" t="69864" r="8142"/>
          <a:stretch/>
        </p:blipFill>
        <p:spPr bwMode="auto">
          <a:xfrm>
            <a:off x="5412873" y="406157"/>
            <a:ext cx="1020303" cy="59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8">
            <a:extLst>
              <a:ext uri="{FF2B5EF4-FFF2-40B4-BE49-F238E27FC236}">
                <a16:creationId xmlns:a16="http://schemas.microsoft.com/office/drawing/2014/main" id="{09AA6245-8100-FD4A-BF44-B9BBF9062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280" y="5732127"/>
            <a:ext cx="44899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15F07A52-5C51-6F4B-BC74-98ED90BAF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543857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205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21</cp:revision>
  <dcterms:created xsi:type="dcterms:W3CDTF">2021-06-30T19:25:12Z</dcterms:created>
  <dcterms:modified xsi:type="dcterms:W3CDTF">2021-07-26T19:44:22Z</dcterms:modified>
</cp:coreProperties>
</file>