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3" autoAdjust="0"/>
    <p:restoredTop sz="95775"/>
  </p:normalViewPr>
  <p:slideViewPr>
    <p:cSldViewPr snapToGrid="0" snapToObjects="1">
      <p:cViewPr>
        <p:scale>
          <a:sx n="125" d="100"/>
          <a:sy n="125" d="100"/>
        </p:scale>
        <p:origin x="72" y="-3710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B8FE4652-10BA-45A7-8654-C6BCADDF5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901" y="5601054"/>
            <a:ext cx="2789165" cy="21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67B4348-698C-4B29-AAF4-5F992075F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20" y="5630678"/>
            <a:ext cx="2811282" cy="210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Bastrop and Travis County, TX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$50,000-$51,407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$54,129- $55,637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$62,764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$439,126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$1,434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$215,990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10.26.21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98720" y="7603614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$264,900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2" descr="Texas County Map">
            <a:extLst>
              <a:ext uri="{FF2B5EF4-FFF2-40B4-BE49-F238E27FC236}">
                <a16:creationId xmlns:a16="http://schemas.microsoft.com/office/drawing/2014/main" id="{9433A6C1-7DCB-4E7A-8E13-F2C723A803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12" t="54927" r="26531" b="36953"/>
          <a:stretch/>
        </p:blipFill>
        <p:spPr bwMode="auto">
          <a:xfrm>
            <a:off x="5370391" y="330407"/>
            <a:ext cx="1142960" cy="96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2107</TotalTime>
  <Words>202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Besnik Abrashi</cp:lastModifiedBy>
  <cp:revision>39</cp:revision>
  <dcterms:created xsi:type="dcterms:W3CDTF">2021-06-30T19:25:12Z</dcterms:created>
  <dcterms:modified xsi:type="dcterms:W3CDTF">2021-10-27T02:33:30Z</dcterms:modified>
</cp:coreProperties>
</file>