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6" r:id="rId3"/>
    <p:sldId id="54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32" autoAdjust="0"/>
    <p:restoredTop sz="82780" autoAdjust="0"/>
  </p:normalViewPr>
  <p:slideViewPr>
    <p:cSldViewPr snapToGrid="0">
      <p:cViewPr varScale="1">
        <p:scale>
          <a:sx n="78" d="100"/>
          <a:sy n="78" d="100"/>
        </p:scale>
        <p:origin x="176"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7/30/21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10/1/20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And, these are only the base </a:t>
            </a:r>
            <a:r>
              <a:rPr lang="en-US" dirty="0" err="1"/>
              <a:t>salalry</a:t>
            </a:r>
            <a:r>
              <a:rPr lang="en-US" dirty="0"/>
              <a:t>.</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Suggested modifications: Update to match data from your local region. You can find it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Denver notes: DPS includes BA 0 </a:t>
            </a:r>
            <a:r>
              <a:rPr lang="en-US" dirty="0" err="1"/>
              <a:t>cr</a:t>
            </a:r>
            <a:r>
              <a:rPr lang="en-US" dirty="0"/>
              <a:t> – BA+26 + $2K math + $2K Title I school.  I did not include it but there’s also $880 - $5500 for leadership role and $3K for high priority schools.</a:t>
            </a:r>
            <a:endParaRPr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7/30/21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7/30/21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7/30/21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7/30/21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7/30/21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7/30/21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7/30/21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7/30/21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7/30/21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a:t>
            </a:r>
            <a:r>
              <a:rPr lang="en-US" dirty="0"/>
              <a:t> or a </a:t>
            </a:r>
            <a:r>
              <a:rPr lang="en-US" dirty="0">
                <a:hlinkClick r:id="rId3"/>
              </a:rPr>
              <a:t>GFO faculty/staff </a:t>
            </a:r>
            <a:r>
              <a:rPr lang="en-US" dirty="0"/>
              <a:t>presentation.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51208457"/>
              </p:ext>
            </p:extLst>
          </p:nvPr>
        </p:nvGraphicFramePr>
        <p:xfrm>
          <a:off x="11289" y="2539388"/>
          <a:ext cx="9144000" cy="1916115"/>
        </p:xfrm>
        <a:graphic>
          <a:graphicData uri="http://schemas.openxmlformats.org/drawingml/2006/table">
            <a:tbl>
              <a:tblPr>
                <a:noFill/>
              </a:tblPr>
              <a:tblGrid>
                <a:gridCol w="3352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Metropolitan Nashville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$46,271</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$51,378</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$56,755</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$66,804</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Rutherford County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$42,790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$47,156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$51,814</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$62,236</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238</Words>
  <Application>Microsoft Macintosh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Tahoma</vt:lpstr>
      <vt:lpstr>Office Theme</vt:lpstr>
      <vt:lpstr>1_Office Theme</vt:lpstr>
      <vt:lpstr>Instructions</vt:lpstr>
      <vt:lpstr>Teacher Salaries 9-month contracts ($40k annualized → $53k, $56k annualized → $75k)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Wendy Adams</dc:creator>
  <cp:lastModifiedBy>Kaitlin Miller</cp:lastModifiedBy>
  <cp:revision>5</cp:revision>
  <dcterms:created xsi:type="dcterms:W3CDTF">2021-07-16T03:33:41Z</dcterms:created>
  <dcterms:modified xsi:type="dcterms:W3CDTF">2021-07-30T15:24:18Z</dcterms:modified>
</cp:coreProperties>
</file>