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578"/>
    <p:restoredTop sz="95748"/>
  </p:normalViewPr>
  <p:slideViewPr>
    <p:cSldViewPr snapToGrid="0" snapToObjects="1">
      <p:cViewPr>
        <p:scale>
          <a:sx n="99" d="100"/>
          <a:sy n="99" d="100"/>
        </p:scale>
        <p:origin x="3512" y="1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8/2/21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8/2/21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8/2/21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20" Type="http://schemas.openxmlformats.org/officeDocument/2006/relationships/image" Target="../media/image16.gif"/><Relationship Id="rId1" Type="http://schemas.openxmlformats.org/officeDocument/2006/relationships/slideLayout" Target="../slideLayouts/slideLayout1.xml"/><Relationship Id="rId6" Type="http://schemas.openxmlformats.org/officeDocument/2006/relationships/image" Target="https://photos.zillowstatic.com/fp/38424c0136eb084befa3068c7dfa2995-uncropped_scaled_within_1344_1008.jpg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jpeg"/><Relationship Id="rId15" Type="http://schemas.openxmlformats.org/officeDocument/2006/relationships/image" Target="../media/image11.png"/><Relationship Id="rId10" Type="http://schemas.openxmlformats.org/officeDocument/2006/relationships/image" Target="../media/image6.svg"/><Relationship Id="rId19" Type="http://schemas.openxmlformats.org/officeDocument/2006/relationships/image" Target="../media/image15.svg"/><Relationship Id="rId4" Type="http://schemas.openxmlformats.org/officeDocument/2006/relationships/image" Target="https://photos.zillowstatic.com/fp/d935b8df784784f29cee528f7dac15d5-cc_ft_960.jpg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21" descr="A picture containing grass, tree, outdoor, sky&#10;&#10;Description automatically generated">
            <a:extLst>
              <a:ext uri="{FF2B5EF4-FFF2-40B4-BE49-F238E27FC236}">
                <a16:creationId xmlns:a16="http://schemas.microsoft.com/office/drawing/2014/main" id="{93E57AB8-2FD6-4043-98BD-BA8B282519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4"/>
          <a:stretch/>
        </p:blipFill>
        <p:spPr bwMode="auto">
          <a:xfrm>
            <a:off x="713386" y="5700514"/>
            <a:ext cx="2391341" cy="1998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122">
            <a:extLst>
              <a:ext uri="{FF2B5EF4-FFF2-40B4-BE49-F238E27FC236}">
                <a16:creationId xmlns:a16="http://schemas.microsoft.com/office/drawing/2014/main" id="{0D3682D8-CF8C-7C49-A053-37E471BEA3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322" b="14152"/>
          <a:stretch/>
        </p:blipFill>
        <p:spPr bwMode="auto">
          <a:xfrm>
            <a:off x="3840020" y="5687993"/>
            <a:ext cx="2313960" cy="1998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Alfalfa and Woods County, OK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20" y="1392415"/>
            <a:ext cx="6060219" cy="2030029"/>
            <a:chOff x="-19533" y="0"/>
            <a:chExt cx="7035189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$36,601-$37,821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$46,052-$47,272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3" y="651795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2020-2021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teacher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$44,668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$76,716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$744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09591" y="7596029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$195,000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408B03-A6C9-C14E-96FC-918C578967F3}"/>
              </a:ext>
            </a:extLst>
          </p:cNvPr>
          <p:cNvSpPr/>
          <p:nvPr/>
        </p:nvSpPr>
        <p:spPr>
          <a:xfrm>
            <a:off x="4570601" y="7570230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$240,000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431646" y="8713879"/>
            <a:ext cx="1164101" cy="216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KM 8.2.21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5DC122B-E133-FB42-AA1D-78BBB86A078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04803" y="5165964"/>
            <a:ext cx="5657644" cy="51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" name="Rectangle 6">
            <a:extLst>
              <a:ext uri="{FF2B5EF4-FFF2-40B4-BE49-F238E27FC236}">
                <a16:creationId xmlns:a16="http://schemas.microsoft.com/office/drawing/2014/main" id="{90842D09-D5D0-A24E-AA3E-CDEE6310F39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4523220" y="5596674"/>
            <a:ext cx="1478933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8" name="Picture 8" descr="map of Oklahoma Counties">
            <a:extLst>
              <a:ext uri="{FF2B5EF4-FFF2-40B4-BE49-F238E27FC236}">
                <a16:creationId xmlns:a16="http://schemas.microsoft.com/office/drawing/2014/main" id="{8D8F2730-30BE-634E-9271-60F108B0B5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32" r="40652" b="77774"/>
          <a:stretch/>
        </p:blipFill>
        <p:spPr bwMode="auto">
          <a:xfrm>
            <a:off x="5431646" y="406977"/>
            <a:ext cx="1014079" cy="60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645</TotalTime>
  <Words>202</Words>
  <Application>Microsoft Macintosh PowerPoint</Application>
  <PresentationFormat>Letter Paper (8.5x11 in)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Kaitlin Miller</cp:lastModifiedBy>
  <cp:revision>25</cp:revision>
  <dcterms:created xsi:type="dcterms:W3CDTF">2021-06-30T19:25:12Z</dcterms:created>
  <dcterms:modified xsi:type="dcterms:W3CDTF">2021-08-02T20:04:30Z</dcterms:modified>
</cp:coreProperties>
</file>