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333" autoAdjust="0"/>
    <p:restoredTop sz="95820"/>
  </p:normalViewPr>
  <p:slideViewPr>
    <p:cSldViewPr snapToGrid="0" snapToObjects="1">
      <p:cViewPr varScale="1">
        <p:scale>
          <a:sx n="77" d="100"/>
          <a:sy n="77" d="100"/>
        </p:scale>
        <p:origin x="3992" y="176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file:////var/folders/lb/yt80zfcs19bcn5cw_75g0wwr0000gn/T/com.microsoft.Word/WebArchiveCopyPasteTempFiles/a5c82f74458babf0454bba8ab831f5dc-uncropped_scaled_within_1344_1008.jp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file:////var/folders/lb/yt80zfcs19bcn5cw_75g0wwr0000gn/T/com.microsoft.Word/WebArchiveCopyPasteTempFiles/e30d8eed95705f43f573553aa2a5acf2-uncropped_scaled_within_1344_1008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15" descr="A picture containing grass, tree, outdoor, sky&#10;&#10;Description automatically generated">
            <a:extLst>
              <a:ext uri="{FF2B5EF4-FFF2-40B4-BE49-F238E27FC236}">
                <a16:creationId xmlns:a16="http://schemas.microsoft.com/office/drawing/2014/main" id="{E44D5049-9A1B-6842-9B59-82D0CCB70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595" y="5752389"/>
            <a:ext cx="2893527" cy="192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05" descr="A house with a car parked in front of it&#10;&#10;Description automatically generated with low confidence">
            <a:extLst>
              <a:ext uri="{FF2B5EF4-FFF2-40B4-BE49-F238E27FC236}">
                <a16:creationId xmlns:a16="http://schemas.microsoft.com/office/drawing/2014/main" id="{A30C0273-3806-7B4A-A2A8-F18A3AAD7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0" y="5752389"/>
            <a:ext cx="2893527" cy="192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027" y="33300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690" y="899646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Camden County, NJ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299991" y="1392415"/>
            <a:ext cx="6109448" cy="2030029"/>
            <a:chOff x="-76682" y="0"/>
            <a:chExt cx="7092338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$50,603-$54,822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$90,353- $95,789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76682" y="751776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2020-2021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$60,944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$242,899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$1,260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$189,900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76311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10.11.21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13F47F3-A6A1-594A-9220-9DC15D45282A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$499,000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8" name="Picture 2" descr="Camden County, New Jersey - Wikipedia">
            <a:extLst>
              <a:ext uri="{FF2B5EF4-FFF2-40B4-BE49-F238E27FC236}">
                <a16:creationId xmlns:a16="http://schemas.microsoft.com/office/drawing/2014/main" id="{808DADE7-4D68-9B4B-8394-A342369F95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65" r="11670" b="5969"/>
          <a:stretch/>
        </p:blipFill>
        <p:spPr bwMode="auto">
          <a:xfrm>
            <a:off x="5751212" y="251915"/>
            <a:ext cx="826983" cy="102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">
            <a:extLst>
              <a:ext uri="{FF2B5EF4-FFF2-40B4-BE49-F238E27FC236}">
                <a16:creationId xmlns:a16="http://schemas.microsoft.com/office/drawing/2014/main" id="{E335A27D-FEAC-E041-8D37-742EF8ADF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525" y="5770198"/>
            <a:ext cx="30885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50C000BA-3CC7-ED42-A060-DFA5761BF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09" y="260021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2104</TotalTime>
  <Words>204</Words>
  <Application>Microsoft Macintosh PowerPoint</Application>
  <PresentationFormat>Letter Paper (8.5x11 in)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43</cp:revision>
  <dcterms:created xsi:type="dcterms:W3CDTF">2021-06-30T19:25:12Z</dcterms:created>
  <dcterms:modified xsi:type="dcterms:W3CDTF">2021-10-21T02:11:37Z</dcterms:modified>
</cp:coreProperties>
</file>