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4" autoAdjust="0"/>
    <p:restoredTop sz="95748"/>
  </p:normalViewPr>
  <p:slideViewPr>
    <p:cSldViewPr snapToGrid="0" snapToObjects="1">
      <p:cViewPr>
        <p:scale>
          <a:sx n="94" d="100"/>
          <a:sy n="94" d="100"/>
        </p:scale>
        <p:origin x="3168" y="-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file:////var/folders/lb/yt80zfcs19bcn5cw_75g0wwr0000gn/T/com.microsoft.Word/WebArchiveCopyPasteTempFiles/041053dfc5533e1be0fbf73c690d1a1d-uncropped_scaled_within_1344_1008.jpg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file:////var/folders/lb/yt80zfcs19bcn5cw_75g0wwr0000gn/T/com.microsoft.Word/WebArchiveCopyPasteTempFiles/303f5344a779a8862c96839d1df4e326-uncropped_scaled_within_1344_1008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253" descr="A picture containing tree, outdoor, grass, sky&#10;&#10;Description automatically generated">
            <a:extLst>
              <a:ext uri="{FF2B5EF4-FFF2-40B4-BE49-F238E27FC236}">
                <a16:creationId xmlns:a16="http://schemas.microsoft.com/office/drawing/2014/main" id="{DD6ACFB3-4F99-F242-AAA2-21C00300AA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0" r="7539"/>
          <a:stretch>
            <a:fillRect/>
          </a:stretch>
        </p:blipFill>
        <p:spPr bwMode="auto">
          <a:xfrm>
            <a:off x="3746430" y="5787663"/>
            <a:ext cx="2574713" cy="192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252" descr="A house with trees around it&#10;&#10;Description automatically generated with medium confidence">
            <a:extLst>
              <a:ext uri="{FF2B5EF4-FFF2-40B4-BE49-F238E27FC236}">
                <a16:creationId xmlns:a16="http://schemas.microsoft.com/office/drawing/2014/main" id="{2077D87A-1F6B-5B49-874A-BCE28E6ADD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9" t="19132" r="17009" b="3690"/>
          <a:stretch>
            <a:fillRect/>
          </a:stretch>
        </p:blipFill>
        <p:spPr bwMode="auto">
          <a:xfrm>
            <a:off x="652515" y="5786445"/>
            <a:ext cx="2447242" cy="189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Hillsborough County, NH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$38,000-$43,528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$64,544- $70,500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$68,172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$402,576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$1,232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45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$200,000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19431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$367,000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76311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10.25.21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 descr="Map of New Hampshire highlighting Hillsborough County">
            <a:extLst>
              <a:ext uri="{FF2B5EF4-FFF2-40B4-BE49-F238E27FC236}">
                <a16:creationId xmlns:a16="http://schemas.microsoft.com/office/drawing/2014/main" id="{489B92D8-AB6F-DF4D-8F17-D43B3FDC96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63"/>
          <a:stretch/>
        </p:blipFill>
        <p:spPr bwMode="auto">
          <a:xfrm>
            <a:off x="5699863" y="318843"/>
            <a:ext cx="880796" cy="83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8">
            <a:extLst>
              <a:ext uri="{FF2B5EF4-FFF2-40B4-BE49-F238E27FC236}">
                <a16:creationId xmlns:a16="http://schemas.microsoft.com/office/drawing/2014/main" id="{84830A42-5D4D-0C4C-871C-D49FB4A4A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497" y="5446435"/>
            <a:ext cx="50279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E4DE92E5-2E3F-EB44-896A-E3A1AE36766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9718" y="3621041"/>
            <a:ext cx="14164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2100</TotalTime>
  <Words>200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43</cp:revision>
  <dcterms:created xsi:type="dcterms:W3CDTF">2021-06-30T19:25:12Z</dcterms:created>
  <dcterms:modified xsi:type="dcterms:W3CDTF">2021-10-25T19:01:56Z</dcterms:modified>
</cp:coreProperties>
</file>