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86" autoAdjust="0"/>
    <p:restoredTop sz="80216" autoAdjust="0"/>
  </p:normalViewPr>
  <p:slideViewPr>
    <p:cSldViewPr snapToGrid="0">
      <p:cViewPr varScale="1">
        <p:scale>
          <a:sx n="78" d="100"/>
          <a:sy n="78" d="100"/>
        </p:scale>
        <p:origin x="184"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10/27/21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a:t>Updated 10/02/21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a:t>Updated 10/02/21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10/27/21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10/27/21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10/27/21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$75k annualized → $100k)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83350391"/>
              </p:ext>
            </p:extLst>
          </p:nvPr>
        </p:nvGraphicFramePr>
        <p:xfrm>
          <a:off x="285309" y="1997597"/>
          <a:ext cx="4438753" cy="3322587"/>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48515">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5763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Battle Creek Public Schools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$39,000-$40,370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030644297"/>
                  </a:ext>
                </a:extLst>
              </a:tr>
              <a:tr h="958219">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Lakeview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$38,317-$40,161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5821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Kalamazoo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$75k annualized → $100k)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21122870"/>
              </p:ext>
            </p:extLst>
          </p:nvPr>
        </p:nvGraphicFramePr>
        <p:xfrm>
          <a:off x="199748" y="1998889"/>
          <a:ext cx="5801458" cy="3320004"/>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48089">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5696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Battle Creek Public Schools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$39,000-$40,370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$45,192-$46,630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250979645"/>
                  </a:ext>
                </a:extLst>
              </a:tr>
              <a:tr h="957474">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Lakeview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$38,317-$40,161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$47,869-$50,138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574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Kalamazoo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$75k annualized → $100k)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92265973"/>
              </p:ext>
            </p:extLst>
          </p:nvPr>
        </p:nvGraphicFramePr>
        <p:xfrm>
          <a:off x="153937" y="1992125"/>
          <a:ext cx="8829693" cy="3333532"/>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6995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yr5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545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Battle Creek Public Schools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$39,000-$40,370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$45,192-$46,630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$47,415-$49,019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$62,792-$64,802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954525">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Lakeview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$38,317-$40,161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$47,869-$50,138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$52,032-$54,890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$76,830-$77,212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011715668"/>
                  </a:ext>
                </a:extLst>
              </a:tr>
              <a:tr h="9545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Kalamazoo Public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$50,000-$60,000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58879267"/>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TotalTime>
  <Words>1529</Words>
  <Application>Microsoft Macintosh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$75k annualized → $100k)</vt:lpstr>
      <vt:lpstr>Teacher Salaries 9-month contracts ($40k annualized → $53k, $75k annualized → $100k)</vt:lpstr>
      <vt:lpstr>Teacher Salaries 9-month contracts ($40k annualized → $53k, $75k annualized → $100k)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22</cp:revision>
  <dcterms:created xsi:type="dcterms:W3CDTF">2021-09-30T23:08:26Z</dcterms:created>
  <dcterms:modified xsi:type="dcterms:W3CDTF">2021-10-27T18:42:59Z</dcterms:modified>
</cp:coreProperties>
</file>