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2" autoAdjust="0"/>
    <p:restoredTop sz="95748"/>
  </p:normalViewPr>
  <p:slideViewPr>
    <p:cSldViewPr snapToGrid="0" snapToObjects="1">
      <p:cViewPr>
        <p:scale>
          <a:sx n="96" d="100"/>
          <a:sy n="96" d="100"/>
        </p:scale>
        <p:origin x="3216" y="4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6:29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75 73 24575,'4'5'0,"-2"1"0,0-4 0,0 3 0,-1-1 0,2-2 0,-2 2 0,1-2 0,-2 3 0,0-1 0,2 0 0,-2 1 0,2-1 0,-2 0 0,0 0 0,0 1 0,0-1 0,0 0 0,0 1 0,0-1 0,-2 0 0,0-2 0,-3 0 0,1-2 0,0 0 0,-1 0 0,1 0 0,0 0 0,-1 0 0,1 0 0,0 0 0,-1 0 0,1 0 0,0 0 0,-1-2 0,3 0 0,-2 0 0,4-2 0,-2 1 0,2-1 0,0 0 0,0-1 0,0 1 0,0 0 0,0-1 0,0 1 0,0 0 0,0-1 0,0 1 0,0 0 0,0-1 0,1 3 0,0-2 0,3 3 0,-4-2 0,4 2 0,-3-3 0,2 4 0,-2-4 0,3 3 0,-4-2 0,4 2 0,-4-3 0,4 4 0,-1-2 0,1 2 0,0 0 0,0 0 0,1 0 0,-1 0 0,0 0 0,1 0 0,-1 0 0,0 0 0,0 0 0,1 0 0,-1 0 0,-2 2 0,0 0 0,-2 2 0,0 1 0,0-1 0,0 0 0,0 0 0,0 1 0,0-1 0,0 0 0,0 1 0,0-1 0,0 0 0,0 0 0,0 1 0,0-1 0,0 0 0,0 1 0,0-1 0,0 0 0,0 0 0,0 1 0,2-3 0,-1 2 0,2-4 0,0 2 0,1-2 0,0 0 0,1 0 0,-1 0 0,0 0 0,0 0 0,1 0 0,-1 0 0,0 0 0,1 0 0,-3-2 0,0 0 0,-2-2 0,0-1 0,0 1 0,0 0 0,0-1 0,0 1 0,0-1 0,0 1 0,0 0 0,-2 1 0,1 0 0,-1 0 0,2-1 0,0-1 0,0 1 0,0 0 0,0-1 0,0 1 0,-1 2 0,0-2 0,-1 1 0,0 1 0,2-2 0,-2 2 0,2-3 0,0 1 0,0 0 0,0-1 0,0 1 0,0 0 0,0-1 0,-2 3 0,-1 0 0,-1 2 0,0 0 0,-1 0 0,1 0 0,0 0 0,-1 0 0,1 0 0,0 0 0,-1 0 0,3 2 0,-2-2 0,2 2 0,-3-2 0,1 0 0,0 2 0,-1-1 0,1 2 0,0-2 0,-1 1 0,1-2 0,0 0 0,-1 0 0,1 0 0,0 0 0,-1 0 0,1 0 0,1-2 0,1-1 0,4-1 0,1 0 0,1 1 0,-2-1 0,0 2 0,-2-2 0,2 1 0,-1-1 0,1 2 0,-2-2 0,0-1 0,-2 3 0,-1 0 0,-1 2 0,0 0 0,-1 0 0,1 0 0,0 0 0,-1 0 0,1 0 0,-1 0 0,1 0 0,0 0 0,-1 0 0,5 2 0,-2 0 0,4 2 0,0-1 0,-1 1 0,1-2 0,-2 2 0,2-1 0,-2 1 0,2-2 0,0 0 0,-2 2 0,2-2 0,0 1 0,-1 1 0,2-2 0,-2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6:46.6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0 197 24575,'0'-5'0,"0"1"0,0 1 0,0 1 0,0 0 0,0-1 0,0 1 0,0 0 0,0 0 0,0-1 0,0 1 0,0 0 0,0-1 0,0 1 0,0 0 0,0-1 0,0 1 0,0 0 0,0-1 0,0 1 0,0 0 0,0 0 0,0-1 0,0 1 0,0 0 0,0-1 0,0 1 0,0 0 0,0-1 0,0 1 0,0 0 0,0-1 0,0 1 0,0 0 0,0 0 0,0-1 0,0 1 0,0 0 0,0-1 0,0 1 0,0 0 0,0-1 0,0 1 0,0 0 0,0-1 0,0 1 0,0 0 0,0 0 0,0-1 0,0 1 0,0 0 0,0-1 0,0 1 0,0 0 0,0-1 0,0 1 0,0 0 0,0-1 0,0 1 0,0 0 0,0 0 0,0-1 0,0 1 0,0 0 0,0-1 0,0 1 0,0 0 0,0-1 0,0 1 0,0 0 0,0-1 0,0 1 0,0 0 0,0 0 0,0-1 0,0 1 0,0 0 0,0-1 0,0 1 0,0 0 0,0-1 0,0 1 0,1 1 0,1 0 0,0 1 0,0 0 0,-1 1 0,1-1 0,0 1 0,0 0 0,0-1 0,0 1 0,1-1 0,-1 0 0,0 0 0,1 0 0,-1 0 0,0 0 0,0 0 0,0 1 0,0 0 0,-1 0 0,1-1 0,0 0 0,1 0 0,-1 0 0,0 0 0,1 0 0,-1 0 0,0 0 0,0 0 0,1 0 0,-1 0 0,0 0 0,0 0 0,1 0 0,-1 0 0,0 0 0,1 0 0,-1 0 0,0 0 0,0 0 0,1 0 0,-1 0 0,0 0 0,0 0 0,1 0 0,-1 0 0,0 0 0,1 0 0,-1 0 0,0 0 0,0 0 0,1 0 0,-1 0 0,0 0 0,0 0 0,1 0 0,-1 0 0,0 0 0,1 0 0,-1 0 0,0 0 0,0 0 0,1 0 0,-1 0 0,0-1 0,0 0 0,1 0 0,-1 1 0,0 0 0,1 0 0,-1 0 0,0 0 0,0 0 0,1 0 0,-1 0 0,0 0 0,0 0 0,1 0 0,-2 1 0,0 1 0,-1 0 0,0 0 0,0 0 0,-1 1 0,1-1 0,-1 0 0,1 0 0,0 1 0,0-1 0,-1-1 0,0 1 0,0 0 0,1 0 0,-1-1 0,1 1 0,-1-1 0,0 2 0,1-1 0,-1 0 0,1 0 0,-1 0 0,1 0 0,-2-1 0,2 1 0,0 1 0,0-1 0,0 0 0,0 0 0,0 1 0,0-1 0,0 0 0,0 0 0,0 1 0,0-1 0,0 0 0,0 1 0,0-1 0,0 0 0,0 0 0,0 1 0,0-1 0,0 0 0,0 1 0,2-1 0,-2 0 0,2 0 0,-2 1 0,2-2 0,-2 1 0,1-1 0,-1 1 0,0 1 0,1-2 0,0 1 0,0-1 0,-1 2 0,0-1 0,1 0 0,-1 0 0,1 1 0,-1-1 0,0 0 0,0 0 0,0 1 0,0-1 0,0 0 0,0 1 0,0-1 0,0 0 0,0 0 0,0 1 0,0-1 0,0 0 0,0 0 0,0 1 0,0-1 0,0 0 0,0 1 0,0-1 0,1-6 0,0 1 0,1-4 0,-1 2 0,0 3 0,-1-3 0,1 1 0,-1 0 0,0 1 0,0 1 0,0-1 0,0 1 0,0 0 0,0-1 0,0 1 0,0 0 0,0-1 0,0 1 0,0 0 0,0 0 0,1-1 0,-1 1 0,1 0 0,-1-1 0,1 2 0,-1-1 0,1 1 0,-1-2 0,0 1 0,1 0 0,0-1 0,0 1 0,-1 0 0,0 0 0,0-1 0,0 1 0,0 0 0,0-1 0,0 1 0,0 0 0,0-1 0,0 1 0,-1 1 0,0-1 0,0 0 0,1 0 0,0 0 0,0 0 0,0-1 0,-1 2 0,1-1 0,-1 1 0,1-2 0,0 1 0,-1 0 0,1-1 0,-2 2 0,2 4 0,-1-1 0,1 5 0,0-5 0,0 3 0,0-2 0,0 1 0,0-1 0,0 2 0,0-3 0,0 2 0,0-1 0,0 0 0,0 1 0,0-1 0,0 1 0,0-1 0,0 0 0,0 0 0,0-1 0,0 1 0,0 0 0,0 0 0,0 0 0,0-1 0,0 1 0,0-1 0,0 0 0,0 1 0,0-1 0,0 0 0,0 0 0,0 1 0,0-1 0,0 0 0,0 0 0,0 1 0,0-1 0,0 0 0,0 1 0,0-1 0,0 0 0,0 0 0,0 1 0,1-2 0,-1 1 0,1-1 0,0 0 0,-1 2 0,1-2 0,0 0 0,-1 1 0,2-2 0,-1 2 0,1-1 0,-2 1 0,2-2 0,-2 2 0,1-1 0,-4-3 0,1 2 0,-2-5 0,2 3 0,-1 0 0,2-2 0,-1 1 0,1 0 0,-2 1 0,2-1 0,-1 1 0,1 0 0,-1-1 0,0 1 0,2 0 0,-2-1 0,2 1 0,-1 0 0,0 1 0,1-2 0,-1 2 0,1-1 0,-1 1 0,0-1 0,0 0 0,1 0 0,0 0 0,0-1 0,0 1 0,0 0 0,0-1 0,0 1 0,0 0 0,0-1 0,0 1 0,0 0 0,0 0 0,0-1 0,0 1 0,1 0 0,-1-1 0,3 1 0,-3 0 0,1-1 0,0 2 0,-1-1 0,1 1 0,0-2 0,-1 1 0,1 0 0,-1 0 0,0-1 0,0 1 0,1 1 0,0-1 0,1 0 0,-2 0 0,1 0 0,-1-1 0,0 1 0,1 0 0,-1-1 0,1 1 0,0 0 0,-1 0 0,1-1 0,-1 1 0,0 0 0,1 0 0,0 0 0,0 1 0,-1-1 0,1 0 0,-1 0 0,1 1 0,0 0 0,-1-1 0,1 0 0,-1 0 0,0 0 0,0 0 0,0 0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6:52.4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24575,'5'0'0,"-1"0"0,0 0 0,-1 0 0,2 0 0,-3 0 0,3 0 0,-2 0 0,1 0 0,-1 0 0,0 0 0,0 0 0,-1 0 0,0 0 0,0 0 0,0-1 0,0 1 0,-1-1 0,1 1 0,1 0 0,-1 0 0,0 0 0,0 0 0,1 0 0,-1 0 0,0 0 0,0 0 0,1 0 0,-1 0 0,0 0 0,1 0 0,-1 0 0,0 0 0,0 0 0,1 0 0,-1 0 0,0 0 0,0 0 0,1 0 0,-1 0 0,0 0 0,1 0 0,-1 0 0,0 0 0,0 0 0,0-1 0,0 1 0,-1-1 0,1 1 0,0 0 0,1 0 0,-1 0 0,0 0 0,1 0 0,-1 0 0,0 0 0,0 0 0,1 0 0,-1 0 0,0 0 0,0 0 0,1 0 0,-1 0 0,0 0 0,1 0 0,-1 0 0,0 0 0,0 0 0,1 0 0,-1 0 0,0 0 0,-1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19.png"/><Relationship Id="rId3" Type="http://schemas.openxmlformats.org/officeDocument/2006/relationships/image" Target="../media/image1.jpeg"/><Relationship Id="rId21" Type="http://schemas.openxmlformats.org/officeDocument/2006/relationships/customXml" Target="../ink/ink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5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f7f8199df18073722e1d85b8e52166a2-cc_ft_384.jpg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8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23" Type="http://schemas.openxmlformats.org/officeDocument/2006/relationships/customXml" Target="../ink/ink2.xml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342ffa2d4351215a8f564a89706e0126-cc_ft_384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59" descr="A picture containing outdoor, building, tree, house&#10;&#10;Description automatically generated">
            <a:extLst>
              <a:ext uri="{FF2B5EF4-FFF2-40B4-BE49-F238E27FC236}">
                <a16:creationId xmlns:a16="http://schemas.microsoft.com/office/drawing/2014/main" id="{E62682E4-3405-8242-A156-982987F68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07" y="5728574"/>
            <a:ext cx="2569092" cy="192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61" descr="A picture containing grass, outdoor, sky, house&#10;&#10;Description automatically generated">
            <a:extLst>
              <a:ext uri="{FF2B5EF4-FFF2-40B4-BE49-F238E27FC236}">
                <a16:creationId xmlns:a16="http://schemas.microsoft.com/office/drawing/2014/main" id="{E822D31B-3AC1-4349-9F16-D79DA8442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995" y="5720245"/>
            <a:ext cx="2569092" cy="192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Calhoun and Kalamazoo County, MI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$38,317-$40,370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$62,792- $80,000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$59,800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$185,568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$859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$160,500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$385,000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10.27.21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" name="Picture 44" descr="Calhoun County, Michigan - Wikipedia">
            <a:extLst>
              <a:ext uri="{FF2B5EF4-FFF2-40B4-BE49-F238E27FC236}">
                <a16:creationId xmlns:a16="http://schemas.microsoft.com/office/drawing/2014/main" id="{868CF7F3-CB5D-C640-845A-F2BC469C61E6}"/>
              </a:ext>
            </a:extLst>
          </p:cNvPr>
          <p:cNvPicPr/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0" t="44160"/>
          <a:stretch/>
        </p:blipFill>
        <p:spPr bwMode="auto">
          <a:xfrm>
            <a:off x="5615901" y="351626"/>
            <a:ext cx="881276" cy="9384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539DFA2-88C4-9345-88F8-39BDDE136A7B}"/>
                  </a:ext>
                </a:extLst>
              </p14:cNvPr>
              <p14:cNvContentPartPr/>
              <p14:nvPr/>
            </p14:nvContentPartPr>
            <p14:xfrm>
              <a:off x="5900692" y="1120744"/>
              <a:ext cx="60480" cy="597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539DFA2-88C4-9345-88F8-39BDDE136A7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891692" y="1112104"/>
                <a:ext cx="7812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C0DAD8D-D36C-4841-80E0-9DFA2FD1CCC5}"/>
                  </a:ext>
                </a:extLst>
              </p14:cNvPr>
              <p14:cNvContentPartPr/>
              <p14:nvPr/>
            </p14:nvContentPartPr>
            <p14:xfrm>
              <a:off x="5901015" y="1114200"/>
              <a:ext cx="69120" cy="7128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C0DAD8D-D36C-4841-80E0-9DFA2FD1CCC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892015" y="1105560"/>
                <a:ext cx="8676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ACA63DC7-664B-154F-A52C-492EE12822C4}"/>
                  </a:ext>
                </a:extLst>
              </p14:cNvPr>
              <p14:cNvContentPartPr/>
              <p14:nvPr/>
            </p14:nvContentPartPr>
            <p14:xfrm>
              <a:off x="5908935" y="1184400"/>
              <a:ext cx="63720" cy="21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ACA63DC7-664B-154F-A52C-492EE12822C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00295" y="1175760"/>
                <a:ext cx="81360" cy="19800"/>
              </a:xfrm>
              <a:prstGeom prst="rect">
                <a:avLst/>
              </a:prstGeom>
            </p:spPr>
          </p:pic>
        </mc:Fallback>
      </mc:AlternateContent>
      <p:sp>
        <p:nvSpPr>
          <p:cNvPr id="48" name="Rectangle 4">
            <a:extLst>
              <a:ext uri="{FF2B5EF4-FFF2-40B4-BE49-F238E27FC236}">
                <a16:creationId xmlns:a16="http://schemas.microsoft.com/office/drawing/2014/main" id="{03AF17D2-26B4-4A4A-9599-B374B504CA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3444" y="3984402"/>
            <a:ext cx="3341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D9F6B76A-C128-0F47-863C-B5E768055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602" y="5720244"/>
            <a:ext cx="36127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6A57F8DD-8A0B-7F4A-A6EA-0657E7389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166" y="5720244"/>
            <a:ext cx="36127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2112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45</cp:revision>
  <dcterms:created xsi:type="dcterms:W3CDTF">2021-06-30T19:25:12Z</dcterms:created>
  <dcterms:modified xsi:type="dcterms:W3CDTF">2021-10-27T19:05:33Z</dcterms:modified>
</cp:coreProperties>
</file>