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1" autoAdjust="0"/>
    <p:restoredTop sz="80251" autoAdjust="0"/>
  </p:normalViewPr>
  <p:slideViewPr>
    <p:cSldViewPr snapToGrid="0">
      <p:cViewPr varScale="1">
        <p:scale>
          <a:sx n="73" d="100"/>
          <a:sy n="73" d="100"/>
        </p:scale>
        <p:origin x="184"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10/22/21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10/21/21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10/21/21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10/21/21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10/22/21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10/22/21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$79k annualized → $105k)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003535201"/>
              </p:ext>
            </p:extLst>
          </p:nvPr>
        </p:nvGraphicFramePr>
        <p:xfrm>
          <a:off x="130031" y="2711725"/>
          <a:ext cx="4438753" cy="1434550"/>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Queen Anne’s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$48,411-$48,718</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$79k annualized → $105k)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12088302"/>
              </p:ext>
            </p:extLst>
          </p:nvPr>
        </p:nvGraphicFramePr>
        <p:xfrm>
          <a:off x="199748" y="2711725"/>
          <a:ext cx="5801458" cy="1434550"/>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Queen Anne’s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$48,411-$48,718</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a:t>
                      </a:r>
                      <a:r>
                        <a:rPr lang="en-US" sz="2400" kern="1200" dirty="0">
                          <a:solidFill>
                            <a:schemeClr val="tx1"/>
                          </a:solidFill>
                          <a:effectLst/>
                          <a:latin typeface="Calibri" panose="020F0502020204030204" pitchFamily="34" charset="0"/>
                          <a:ea typeface="+mn-ea"/>
                          <a:cs typeface="Calibri" panose="020F0502020204030204" pitchFamily="34" charset="0"/>
                        </a:rPr>
                        <a:t>54,415-$55,607 </a:t>
                      </a:r>
                      <a:endParaRPr lang="en-US" sz="2400" dirty="0">
                        <a:effectLst/>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($48k annualized → $64k,	$79k annualized → $105k)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17647860"/>
              </p:ext>
            </p:extLst>
          </p:nvPr>
        </p:nvGraphicFramePr>
        <p:xfrm>
          <a:off x="153937" y="2819714"/>
          <a:ext cx="8829693" cy="1218571"/>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0202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51072">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Queen Anne’s County Public Schools</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latin typeface="Calibri" panose="020F0502020204030204" pitchFamily="34" charset="0"/>
                          <a:cs typeface="Calibri" panose="020F0502020204030204" pitchFamily="34" charset="0"/>
                        </a:rPr>
                        <a:t>$48,411-$48,718</a:t>
                      </a:r>
                      <a:endParaRPr sz="2400" dirty="0">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a:t>
                      </a:r>
                      <a:r>
                        <a:rPr lang="en-US" sz="2400" kern="1200" dirty="0">
                          <a:solidFill>
                            <a:schemeClr val="tx1"/>
                          </a:solidFill>
                          <a:effectLst/>
                          <a:latin typeface="Calibri" panose="020F0502020204030204" pitchFamily="34" charset="0"/>
                          <a:ea typeface="+mn-ea"/>
                          <a:cs typeface="Calibri" panose="020F0502020204030204" pitchFamily="34" charset="0"/>
                        </a:rPr>
                        <a:t>54,415-$55,607 </a:t>
                      </a:r>
                      <a:endParaRPr lang="en-US" sz="2400" dirty="0">
                        <a:effectLst/>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chemeClr val="tx1"/>
                          </a:solidFill>
                          <a:effectLst/>
                          <a:latin typeface="Calibri" panose="020F0502020204030204" pitchFamily="34" charset="0"/>
                          <a:ea typeface="+mn-ea"/>
                          <a:cs typeface="Calibri" panose="020F0502020204030204" pitchFamily="34" charset="0"/>
                        </a:rPr>
                        <a:t>$57,164-$58,709 </a:t>
                      </a:r>
                      <a:endParaRPr lang="en-US" sz="2400" dirty="0">
                        <a:effectLst/>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latin typeface="Calibri" panose="020F0502020204030204" pitchFamily="34" charset="0"/>
                          <a:cs typeface="Calibri" panose="020F0502020204030204" pitchFamily="34" charset="0"/>
                        </a:rPr>
                        <a:t>$</a:t>
                      </a:r>
                      <a:r>
                        <a:rPr lang="en-US" sz="2400" kern="1200" dirty="0">
                          <a:solidFill>
                            <a:schemeClr val="tx1"/>
                          </a:solidFill>
                          <a:effectLst/>
                          <a:latin typeface="Calibri" panose="020F0502020204030204" pitchFamily="34" charset="0"/>
                          <a:ea typeface="+mn-ea"/>
                          <a:cs typeface="Calibri" panose="020F0502020204030204" pitchFamily="34" charset="0"/>
                        </a:rPr>
                        <a:t>78,819-$80,598 </a:t>
                      </a:r>
                      <a:endParaRPr lang="en-US" sz="2400" dirty="0">
                        <a:effectLst/>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1465</Words>
  <Application>Microsoft Macintosh PowerPoint</Application>
  <PresentationFormat>On-screen Show (4:3)</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($48k annualized → $64k, $79k annualized → $105k)</vt:lpstr>
      <vt:lpstr>Teacher Salaries 9-month contracts ($48k annualized → $64k, $79k annualized → $105k)</vt:lpstr>
      <vt:lpstr>Teacher Salaries 9-month contracts ($48k annualized → $64k, $79k annualized → $105k)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11</cp:revision>
  <dcterms:created xsi:type="dcterms:W3CDTF">2021-09-30T23:08:26Z</dcterms:created>
  <dcterms:modified xsi:type="dcterms:W3CDTF">2021-10-23T00:32:21Z</dcterms:modified>
</cp:coreProperties>
</file>