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897" autoAdjust="0"/>
    <p:restoredTop sz="95755"/>
  </p:normalViewPr>
  <p:slideViewPr>
    <p:cSldViewPr snapToGrid="0" snapToObjects="1">
      <p:cViewPr>
        <p:scale>
          <a:sx n="74" d="100"/>
          <a:sy n="74" d="100"/>
        </p:scale>
        <p:origin x="-1024" y="21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34957193-972D-48F8-A213-BD11CD1F3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401" y="5714196"/>
            <a:ext cx="2730920" cy="203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>
            <a:extLst>
              <a:ext uri="{FF2B5EF4-FFF2-40B4-BE49-F238E27FC236}">
                <a16:creationId xmlns:a16="http://schemas.microsoft.com/office/drawing/2014/main" id="{073BFB98-DF26-4DE1-B70D-CEB959C9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96" y="5718743"/>
            <a:ext cx="2707913" cy="203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Prince George’s County, MD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$49,963-$54,034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$94,615- $97,454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$63,336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$388,423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$1,765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$249,900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10.22.21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$525,000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 descr="Maryland County Map">
            <a:extLst>
              <a:ext uri="{FF2B5EF4-FFF2-40B4-BE49-F238E27FC236}">
                <a16:creationId xmlns:a16="http://schemas.microsoft.com/office/drawing/2014/main" id="{DEA36CBF-EB61-4297-898B-35EAD763FB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0" t="32924" r="36378" b="33912"/>
          <a:stretch/>
        </p:blipFill>
        <p:spPr bwMode="auto">
          <a:xfrm>
            <a:off x="5692154" y="273657"/>
            <a:ext cx="653065" cy="111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2128</TotalTime>
  <Words>201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42</cp:revision>
  <dcterms:created xsi:type="dcterms:W3CDTF">2021-06-30T19:25:12Z</dcterms:created>
  <dcterms:modified xsi:type="dcterms:W3CDTF">2021-10-23T16:48:10Z</dcterms:modified>
</cp:coreProperties>
</file>