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3" autoAdjust="0"/>
    <p:restoredTop sz="80224" autoAdjust="0"/>
  </p:normalViewPr>
  <p:slideViewPr>
    <p:cSldViewPr snapToGrid="0">
      <p:cViewPr varScale="1">
        <p:scale>
          <a:sx n="88" d="100"/>
          <a:sy n="88" d="100"/>
        </p:scale>
        <p:origin x="3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10/13/21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10/13/21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10/13/21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90769358"/>
              </p:ext>
            </p:extLst>
          </p:nvPr>
        </p:nvGraphicFramePr>
        <p:xfrm>
          <a:off x="250371" y="2255568"/>
          <a:ext cx="4427595" cy="2346863"/>
        </p:xfrm>
        <a:graphic>
          <a:graphicData uri="http://schemas.openxmlformats.org/drawingml/2006/table">
            <a:tbl>
              <a:tblPr>
                <a:noFill/>
              </a:tblPr>
              <a:tblGrid>
                <a:gridCol w="3064890">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Warren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$39,104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Bowling Green Independent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70456114"/>
              </p:ext>
            </p:extLst>
          </p:nvPr>
        </p:nvGraphicFramePr>
        <p:xfrm>
          <a:off x="195943" y="2215254"/>
          <a:ext cx="5805263" cy="2346863"/>
        </p:xfrm>
        <a:graphic>
          <a:graphicData uri="http://schemas.openxmlformats.org/drawingml/2006/table">
            <a:tbl>
              <a:tblPr>
                <a:noFill/>
              </a:tblPr>
              <a:tblGrid>
                <a:gridCol w="3079853">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Warren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$39,104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$43,806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Bowling Green Independent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$44,337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($39k annualized → $52k,	$60k annualized → $80k)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156809775"/>
              </p:ext>
            </p:extLst>
          </p:nvPr>
        </p:nvGraphicFramePr>
        <p:xfrm>
          <a:off x="153937" y="2329554"/>
          <a:ext cx="8829693" cy="2427491"/>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b="1" dirty="0">
                          <a:solidFill>
                            <a:srgbClr val="002060"/>
                          </a:solidFill>
                          <a:effectLst/>
                        </a:rPr>
                        <a:t>Warren County School District  </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$39,104</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$43,806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$48,162 -$52,539 </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$56,007 - $60,875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b="1" dirty="0">
                          <a:solidFill>
                            <a:srgbClr val="002060"/>
                          </a:solidFill>
                          <a:effectLst/>
                        </a:rPr>
                        <a:t>Bowling Green Independent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$40,000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$44,337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$48,715- $57,403</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$56,584 - $65,302</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1487</Words>
  <Application>Microsoft Office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($39k annualized → $52k, $60k annualized → $80k)</vt:lpstr>
      <vt:lpstr>Teacher Salaries 9-month contracts ($39k annualized → $52k, $60k annualized → $80k)</vt:lpstr>
      <vt:lpstr>Teacher Salaries 9-month contracts ($39k annualized → $52k, $60k annualized → $80k)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Allie Bolter</cp:lastModifiedBy>
  <cp:revision>11</cp:revision>
  <dcterms:created xsi:type="dcterms:W3CDTF">2021-09-30T23:08:26Z</dcterms:created>
  <dcterms:modified xsi:type="dcterms:W3CDTF">2021-10-13T21:21:54Z</dcterms:modified>
</cp:coreProperties>
</file>