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9" autoAdjust="0"/>
    <p:restoredTop sz="95735"/>
  </p:normalViewPr>
  <p:slideViewPr>
    <p:cSldViewPr snapToGrid="0" snapToObjects="1">
      <p:cViewPr varScale="1">
        <p:scale>
          <a:sx n="87" d="100"/>
          <a:sy n="87" d="100"/>
        </p:scale>
        <p:origin x="60" y="10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5B446727-C1A9-463D-9E6A-DECB9F5E075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4" b="13889"/>
          <a:stretch/>
        </p:blipFill>
        <p:spPr bwMode="auto">
          <a:xfrm>
            <a:off x="3567190" y="5682104"/>
            <a:ext cx="2886199" cy="1969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47AC405-B9FC-4B49-AD50-4C5D3D28FC6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b="16106"/>
          <a:stretch/>
        </p:blipFill>
        <p:spPr bwMode="auto">
          <a:xfrm>
            <a:off x="341523" y="5690884"/>
            <a:ext cx="3043071" cy="19548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Fayette and Jessamine County, KY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$41,615-$42,822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$57,845- $69,554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735704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$47,788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$228,169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$910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57215" y="8723474"/>
            <a:ext cx="133722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10.15.21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3F47F3-A6A1-594A-9220-9DC15D45282A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$435,000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Fayette County, Kentucky - Wikipedia">
            <a:extLst>
              <a:ext uri="{FF2B5EF4-FFF2-40B4-BE49-F238E27FC236}">
                <a16:creationId xmlns:a16="http://schemas.microsoft.com/office/drawing/2014/main" id="{4C990D1B-8C86-4402-B5F8-112C8F4D3E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7"/>
          <a:stretch/>
        </p:blipFill>
        <p:spPr bwMode="auto">
          <a:xfrm>
            <a:off x="5372007" y="388191"/>
            <a:ext cx="1259960" cy="77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2200</TotalTime>
  <Words>206</Words>
  <Application>Microsoft Office PowerPoint</Application>
  <PresentationFormat>Letter Paper (8.5x11 in)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47</cp:revision>
  <dcterms:created xsi:type="dcterms:W3CDTF">2021-06-30T19:25:12Z</dcterms:created>
  <dcterms:modified xsi:type="dcterms:W3CDTF">2021-10-15T16:49:08Z</dcterms:modified>
</cp:coreProperties>
</file>