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3" autoAdjust="0"/>
    <p:restoredTop sz="80224" autoAdjust="0"/>
  </p:normalViewPr>
  <p:slideViewPr>
    <p:cSldViewPr snapToGrid="0">
      <p:cViewPr varScale="1">
        <p:scale>
          <a:sx n="83" d="100"/>
          <a:sy n="83" d="100"/>
        </p:scale>
        <p:origin x="9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10/15/21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10/15/21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10/15/21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a:solidFill>
                  <a:srgbClr val="272D41"/>
                </a:solidFill>
                <a:latin typeface="Calibri"/>
                <a:ea typeface="Calibri"/>
                <a:cs typeface="Calibri"/>
                <a:sym typeface="Calibri"/>
              </a:rPr>
            </a:br>
            <a:r>
              <a:rPr lang="en-US" sz="2790" b="0">
                <a:solidFill>
                  <a:srgbClr val="272D41"/>
                </a:solidFill>
                <a:latin typeface="Calibri"/>
                <a:ea typeface="Calibri"/>
                <a:cs typeface="Calibri"/>
                <a:sym typeface="Calibri"/>
              </a:rPr>
              <a:t>($40k </a:t>
            </a:r>
            <a:r>
              <a:rPr lang="en-US" sz="2790" b="0" dirty="0">
                <a:solidFill>
                  <a:srgbClr val="272D41"/>
                </a:solidFill>
                <a:latin typeface="Calibri"/>
                <a:ea typeface="Calibri"/>
                <a:cs typeface="Calibri"/>
                <a:sym typeface="Calibri"/>
              </a:rPr>
              <a:t>annualized → </a:t>
            </a:r>
            <a:r>
              <a:rPr lang="en-US" sz="2790" b="0">
                <a:solidFill>
                  <a:srgbClr val="272D41"/>
                </a:solidFill>
                <a:latin typeface="Calibri"/>
                <a:ea typeface="Calibri"/>
                <a:cs typeface="Calibri"/>
                <a:sym typeface="Calibri"/>
              </a:rPr>
              <a:t>$53k</a:t>
            </a:r>
            <a:r>
              <a:rPr lang="en-US" sz="2790" b="0" dirty="0">
                <a:solidFill>
                  <a:srgbClr val="272D41"/>
                </a:solidFill>
                <a:latin typeface="Calibri"/>
                <a:ea typeface="Calibri"/>
                <a:cs typeface="Calibri"/>
                <a:sym typeface="Calibri"/>
              </a:rPr>
              <a:t>,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314509516"/>
              </p:ext>
            </p:extLst>
          </p:nvPr>
        </p:nvGraphicFramePr>
        <p:xfrm>
          <a:off x="250371" y="2255568"/>
          <a:ext cx="4427595" cy="2346863"/>
        </p:xfrm>
        <a:graphic>
          <a:graphicData uri="http://schemas.openxmlformats.org/drawingml/2006/table">
            <a:tbl>
              <a:tblPr>
                <a:noFill/>
              </a:tblPr>
              <a:tblGrid>
                <a:gridCol w="3064890">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Fayette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$42,822</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Jessamine County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$45,270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376798932"/>
              </p:ext>
            </p:extLst>
          </p:nvPr>
        </p:nvGraphicFramePr>
        <p:xfrm>
          <a:off x="195943" y="2215254"/>
          <a:ext cx="5822892" cy="2346863"/>
        </p:xfrm>
        <a:graphic>
          <a:graphicData uri="http://schemas.openxmlformats.org/drawingml/2006/table">
            <a:tbl>
              <a:tblPr>
                <a:noFill/>
              </a:tblPr>
              <a:tblGrid>
                <a:gridCol w="3079853">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80334">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Fayette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$42,822</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$48,341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Jessamine County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$40,841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$45,270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636791285"/>
              </p:ext>
            </p:extLst>
          </p:nvPr>
        </p:nvGraphicFramePr>
        <p:xfrm>
          <a:off x="153937" y="2329554"/>
          <a:ext cx="8829693" cy="2427491"/>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74995">
                  <a:extLst>
                    <a:ext uri="{9D8B030D-6E8A-4147-A177-3AD203B41FA5}">
                      <a16:colId xmlns:a16="http://schemas.microsoft.com/office/drawing/2014/main" val="20002"/>
                    </a:ext>
                  </a:extLst>
                </a:gridCol>
                <a:gridCol w="1513865">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Fayette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$42,822</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$48,341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$51,043 -$55,211 </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$65,033 - $69,554</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Jessamine County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$40,841</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$45,270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$49,250- $49,690</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$57,430 - $57,845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1484</Words>
  <Application>Microsoft Office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($40k annualized → $53k, $60k annualized → $80k)</vt:lpstr>
      <vt:lpstr>Teacher Salaries 9-month contracts ($40k annualized → $53k, $60k annualized → $80k)</vt:lpstr>
      <vt:lpstr>Teacher Salaries 9-month contracts ($40k annualized → $53k, $60k annualized → $80k)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Allie Bolter</cp:lastModifiedBy>
  <cp:revision>14</cp:revision>
  <dcterms:created xsi:type="dcterms:W3CDTF">2021-09-30T23:08:26Z</dcterms:created>
  <dcterms:modified xsi:type="dcterms:W3CDTF">2021-10-15T14:28:36Z</dcterms:modified>
</cp:coreProperties>
</file>