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84" autoAdjust="0"/>
    <p:restoredTop sz="95755"/>
  </p:normalViewPr>
  <p:slideViewPr>
    <p:cSldViewPr snapToGrid="0" snapToObjects="1">
      <p:cViewPr varScale="1">
        <p:scale>
          <a:sx n="65" d="100"/>
          <a:sy n="65" d="100"/>
        </p:scale>
        <p:origin x="2942" y="53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>
            <a:extLst>
              <a:ext uri="{FF2B5EF4-FFF2-40B4-BE49-F238E27FC236}">
                <a16:creationId xmlns:a16="http://schemas.microsoft.com/office/drawing/2014/main" id="{446C6CB0-AAC5-42C8-B145-C52BE4AAC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435" y="5576079"/>
            <a:ext cx="2966215" cy="219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>
            <a:extLst>
              <a:ext uri="{FF2B5EF4-FFF2-40B4-BE49-F238E27FC236}">
                <a16:creationId xmlns:a16="http://schemas.microsoft.com/office/drawing/2014/main" id="{3D744A36-33ED-4FF8-8623-32401A3AC1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7" r="2972"/>
          <a:stretch/>
        </p:blipFill>
        <p:spPr bwMode="auto">
          <a:xfrm>
            <a:off x="388140" y="5566095"/>
            <a:ext cx="2966215" cy="2218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550" y="928638"/>
            <a:ext cx="4832250" cy="40428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2622C"/>
                </a:solidFill>
              </a:rPr>
              <a:t>Fulton and Clayton County, GA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26719" y="1392415"/>
            <a:ext cx="6082720" cy="2030029"/>
            <a:chOff x="-45654" y="0"/>
            <a:chExt cx="7061310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$47,387 - $49,048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$62,385 - $71,026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45654" y="731242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2020-2021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teachers 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50" y="4090207"/>
            <a:ext cx="2011736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$67,678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50005" y="4613130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392" y="4085490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$258,582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$1,338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334619" y="7596029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$240,000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408B03-A6C9-C14E-96FC-918C578967F3}"/>
              </a:ext>
            </a:extLst>
          </p:cNvPr>
          <p:cNvSpPr/>
          <p:nvPr/>
        </p:nvSpPr>
        <p:spPr>
          <a:xfrm>
            <a:off x="4475778" y="7590052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$405,000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530714" y="3842759"/>
            <a:ext cx="675744" cy="60191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8C034BA-C6FA-46B9-97D1-81AFC76C7714}"/>
              </a:ext>
            </a:extLst>
          </p:cNvPr>
          <p:cNvSpPr txBox="1"/>
          <p:nvPr/>
        </p:nvSpPr>
        <p:spPr>
          <a:xfrm>
            <a:off x="5514685" y="8712799"/>
            <a:ext cx="11224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Created by EK 7/26/21</a:t>
            </a:r>
          </a:p>
        </p:txBody>
      </p:sp>
      <p:pic>
        <p:nvPicPr>
          <p:cNvPr id="1040" name="Picture 16" descr="Us Capital Cities On Map Series Atlanta Georgia Ga Stock ...">
            <a:extLst>
              <a:ext uri="{FF2B5EF4-FFF2-40B4-BE49-F238E27FC236}">
                <a16:creationId xmlns:a16="http://schemas.microsoft.com/office/drawing/2014/main" id="{26F4BC01-678C-4F4A-B376-DE90B90AF6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29" t="7794"/>
          <a:stretch/>
        </p:blipFill>
        <p:spPr bwMode="auto">
          <a:xfrm>
            <a:off x="5327239" y="332188"/>
            <a:ext cx="1181544" cy="94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6560</TotalTime>
  <Words>202</Words>
  <Application>Microsoft Office PowerPoint</Application>
  <PresentationFormat>Letter Paper (8.5x11 in)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Miller;Emma Khorunzhy</dc:creator>
  <cp:lastModifiedBy>Emma Khorunzhy</cp:lastModifiedBy>
  <cp:revision>36</cp:revision>
  <dcterms:created xsi:type="dcterms:W3CDTF">2021-06-30T19:25:12Z</dcterms:created>
  <dcterms:modified xsi:type="dcterms:W3CDTF">2021-07-26T17:24:15Z</dcterms:modified>
</cp:coreProperties>
</file>