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84" autoAdjust="0"/>
    <p:restoredTop sz="95755"/>
  </p:normalViewPr>
  <p:slideViewPr>
    <p:cSldViewPr snapToGrid="0" snapToObjects="1">
      <p:cViewPr>
        <p:scale>
          <a:sx n="86" d="100"/>
          <a:sy n="86" d="100"/>
        </p:scale>
        <p:origin x="2328" y="144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file:////var/folders/lb/yt80zfcs19bcn5cw_75g0wwr0000gn/T/com.microsoft.Word/WebArchiveCopyPasteTempFiles/1bbf6cc598f975720210f935b9ff6eb8-uncropped_scaled_within_1344_1008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https://photos.zillowstatic.com/fp/a72a1854504d0b37b57a14c3bc617c21-cc_ft_960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237" descr="A picture containing grass, outdoor, tree, house&#10;&#10;Description automatically generated">
            <a:extLst>
              <a:ext uri="{FF2B5EF4-FFF2-40B4-BE49-F238E27FC236}">
                <a16:creationId xmlns:a16="http://schemas.microsoft.com/office/drawing/2014/main" id="{2F35FAC2-5879-BC49-8858-42EBF3629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63" y="5751972"/>
            <a:ext cx="2687862" cy="190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240" descr="A house with a lawn in front of it&#10;&#10;Description automatically generated with low confidence">
            <a:extLst>
              <a:ext uri="{FF2B5EF4-FFF2-40B4-BE49-F238E27FC236}">
                <a16:creationId xmlns:a16="http://schemas.microsoft.com/office/drawing/2014/main" id="{27FAFB85-895E-8B46-81C8-E94E078A3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754" y="5756096"/>
            <a:ext cx="2850557" cy="19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Flagler County, FL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$47,500-$48,944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$67,877- $68,897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$37,596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$321,972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$1,100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5090" y="754625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$249,900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4625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$415,000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76311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10.24.21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 descr="map of Florida Counties">
            <a:extLst>
              <a:ext uri="{FF2B5EF4-FFF2-40B4-BE49-F238E27FC236}">
                <a16:creationId xmlns:a16="http://schemas.microsoft.com/office/drawing/2014/main" id="{C93DCC3A-03FD-1945-A49F-054A876F2C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93" t="19651" r="11875" b="72510"/>
          <a:stretch/>
        </p:blipFill>
        <p:spPr bwMode="auto">
          <a:xfrm>
            <a:off x="5410783" y="299726"/>
            <a:ext cx="1141215" cy="94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8">
            <a:extLst>
              <a:ext uri="{FF2B5EF4-FFF2-40B4-BE49-F238E27FC236}">
                <a16:creationId xmlns:a16="http://schemas.microsoft.com/office/drawing/2014/main" id="{0EE61337-FCD2-704D-827E-B67205520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35" y="2155535"/>
            <a:ext cx="44946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8EAA7EB9-0665-2D4F-912A-444ED6354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Rectangle 16">
            <a:extLst>
              <a:ext uri="{FF2B5EF4-FFF2-40B4-BE49-F238E27FC236}">
                <a16:creationId xmlns:a16="http://schemas.microsoft.com/office/drawing/2014/main" id="{7D4A0DE1-E699-6046-BDE1-CD2B01FA621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63911" y="1046708"/>
            <a:ext cx="246800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2CAAE4E2-108E-E84A-AE80-42E4FBA1C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14">
            <a:extLst>
              <a:ext uri="{FF2B5EF4-FFF2-40B4-BE49-F238E27FC236}">
                <a16:creationId xmlns:a16="http://schemas.microsoft.com/office/drawing/2014/main" id="{A5C2E595-4CB6-2846-9F5B-F084A909F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618" y="5744904"/>
            <a:ext cx="321322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2103</TotalTime>
  <Words>200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44</cp:revision>
  <dcterms:created xsi:type="dcterms:W3CDTF">2021-06-30T19:25:12Z</dcterms:created>
  <dcterms:modified xsi:type="dcterms:W3CDTF">2021-10-24T19:51:58Z</dcterms:modified>
</cp:coreProperties>
</file>