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D41"/>
    <a:srgbClr val="002060"/>
    <a:srgbClr val="4A65AC"/>
    <a:srgbClr val="9297CF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9" autoAdjust="0"/>
    <p:restoredTop sz="95801"/>
  </p:normalViewPr>
  <p:slideViewPr>
    <p:cSldViewPr snapToGrid="0" snapToObjects="1">
      <p:cViewPr varScale="1">
        <p:scale>
          <a:sx n="89" d="100"/>
          <a:sy n="89" d="100"/>
        </p:scale>
        <p:origin x="66" y="90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file:////var/folders/lb/yt80zfcs19bcn5cw_75g0wwr0000gn/T/com.microsoft.Word/WebArchiveCopyPasteTempFiles/da689ca11ef8ecdd4a7df175a973b2e3-uncropped_scaled_within_1344_1008.jp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svg"/><Relationship Id="rId4" Type="http://schemas.openxmlformats.org/officeDocument/2006/relationships/image" Target="file:////var/folders/lb/yt80zfcs19bcn5cw_75g0wwr0000gn/T/com.microsoft.Word/WebArchiveCopyPasteTempFiles/ee13278cbcf9671758538e3ca56a28f3-uncropped_scaled_within_1344_1008.jpg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98" descr="A large house with a lawn in front of it&#10;&#10;Description automatically generated with low confidence">
            <a:extLst>
              <a:ext uri="{FF2B5EF4-FFF2-40B4-BE49-F238E27FC236}">
                <a16:creationId xmlns:a16="http://schemas.microsoft.com/office/drawing/2014/main" id="{8FE5AC87-4651-ED4A-81DE-BF5C3F4B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82" y="5677886"/>
            <a:ext cx="2772410" cy="20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96" descr="A picture containing outdoor, building, sky, grass&#10;&#10;Description automatically generated">
            <a:extLst>
              <a:ext uri="{FF2B5EF4-FFF2-40B4-BE49-F238E27FC236}">
                <a16:creationId xmlns:a16="http://schemas.microsoft.com/office/drawing/2014/main" id="{30BF6F89-D8A6-5846-BBF9-853D83CB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7" y="5677380"/>
            <a:ext cx="2730592" cy="20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676" y="302226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113" y="880930"/>
            <a:ext cx="4385865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New Castle County, DE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6033" y="215757"/>
            <a:ext cx="6411075" cy="8712486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315581" y="1392415"/>
            <a:ext cx="6093858" cy="2030029"/>
            <a:chOff x="-58584" y="0"/>
            <a:chExt cx="7074240" cy="227410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403130" y="51891"/>
              <a:ext cx="2250483" cy="988695"/>
            </a:xfrm>
            <a:prstGeom prst="roundRect">
              <a:avLst/>
            </a:prstGeom>
            <a:solidFill>
              <a:srgbClr val="4A65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240923" y="51891"/>
              <a:ext cx="2250484" cy="1020445"/>
            </a:xfrm>
            <a:prstGeom prst="roundRect">
              <a:avLst/>
            </a:prstGeom>
            <a:solidFill>
              <a:srgbClr val="4A65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049518" y="945931"/>
              <a:ext cx="2147570" cy="982885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$41,411-$44,949</a:t>
              </a:r>
              <a:r>
                <a:rPr lang="en-US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666593" y="945931"/>
              <a:ext cx="2147570" cy="982885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$85,930-$91,245</a:t>
              </a:r>
              <a:r>
                <a:rPr lang="en-US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31476" y="1238837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01256" y="1238837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952500" y="0"/>
              <a:ext cx="457200" cy="227410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-58584" y="761927"/>
              <a:ext cx="1083159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21" y="3150820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2021-2022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55116" y="3109919"/>
            <a:ext cx="3658235" cy="290830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91116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teacher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$75,140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553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$299,442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034" y="4090706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$1,260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15598" y="3839954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831556" y="5330944"/>
            <a:ext cx="2162810" cy="58039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Year Teachers can buy houses like these*: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02374" y="5330946"/>
            <a:ext cx="2172335" cy="57975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Mid-Career Teachers can buy houses like these*: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409591" y="7596029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$210,000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408B03-A6C9-C14E-96FC-918C578967F3}"/>
              </a:ext>
            </a:extLst>
          </p:cNvPr>
          <p:cNvSpPr/>
          <p:nvPr/>
        </p:nvSpPr>
        <p:spPr>
          <a:xfrm>
            <a:off x="4570601" y="7570230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8" y="8252889"/>
            <a:ext cx="131191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45" y="8183950"/>
            <a:ext cx="598170" cy="59817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688" y="8269675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518514" y="8395724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328" y="8252889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00" y="8261162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33" y="7908840"/>
            <a:ext cx="581521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29000" y="3854566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431646" y="8713879"/>
            <a:ext cx="122020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KM 10.7.21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F47F3-A6A1-594A-9220-9DC15D45282A}"/>
              </a:ext>
            </a:extLst>
          </p:cNvPr>
          <p:cNvSpPr/>
          <p:nvPr/>
        </p:nvSpPr>
        <p:spPr>
          <a:xfrm>
            <a:off x="4570601" y="7570230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$499,000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570601" y="7570230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$625,000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2" descr="Delaware County Map">
            <a:extLst>
              <a:ext uri="{FF2B5EF4-FFF2-40B4-BE49-F238E27FC236}">
                <a16:creationId xmlns:a16="http://schemas.microsoft.com/office/drawing/2014/main" id="{13DEDB91-834D-D948-9C89-91D011A37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" t="-316" r="29455" b="56025"/>
          <a:stretch/>
        </p:blipFill>
        <p:spPr bwMode="auto">
          <a:xfrm>
            <a:off x="5962846" y="266666"/>
            <a:ext cx="603257" cy="8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">
            <a:extLst>
              <a:ext uri="{FF2B5EF4-FFF2-40B4-BE49-F238E27FC236}">
                <a16:creationId xmlns:a16="http://schemas.microsoft.com/office/drawing/2014/main" id="{54846057-2665-D245-BF86-7B200809C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898" y="5780324"/>
            <a:ext cx="2344775" cy="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835AE580-562F-2844-9F59-2A71FD8C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17" y="4762960"/>
            <a:ext cx="2688129" cy="5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yer Template_2021" id="{4B59C2EA-BD94-F647-9E94-4DBCF7CE43C4}" vid="{2E45FC6A-774A-B74A-8290-EF9112FB0B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2097</TotalTime>
  <Words>205</Words>
  <Application>Microsoft Office PowerPoint</Application>
  <PresentationFormat>Letter Paper (8.5x11 in)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Kaitlin Miller</dc:creator>
  <cp:lastModifiedBy>Allie Bolter</cp:lastModifiedBy>
  <cp:revision>41</cp:revision>
  <dcterms:created xsi:type="dcterms:W3CDTF">2021-06-30T19:25:12Z</dcterms:created>
  <dcterms:modified xsi:type="dcterms:W3CDTF">2021-10-15T15:14:36Z</dcterms:modified>
</cp:coreProperties>
</file>