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78"/>
    <p:restoredTop sz="95748"/>
  </p:normalViewPr>
  <p:slideViewPr>
    <p:cSldViewPr snapToGrid="0" snapToObjects="1">
      <p:cViewPr>
        <p:scale>
          <a:sx n="112" d="100"/>
          <a:sy n="112" d="100"/>
        </p:scale>
        <p:origin x="3240" y="-1152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8/3/21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8/3/21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https://photos.zillowstatic.com/fp/2c44dd5bca6bf0e11fda1c107d223a82-cc_ft_960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https://photos.zillowstatic.com/fp/5197d1347c3d08db46e577f47b6af9bf-cc_ft_960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148" descr="A picture containing grass, outdoor, sky, house&#10;&#10;Description automatically generated">
            <a:extLst>
              <a:ext uri="{FF2B5EF4-FFF2-40B4-BE49-F238E27FC236}">
                <a16:creationId xmlns:a16="http://schemas.microsoft.com/office/drawing/2014/main" id="{42EC77E9-7EBD-924B-B8B5-5484879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138" y="5819401"/>
            <a:ext cx="2648806" cy="188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144" descr="A picture containing outdoor, tree, grass, building&#10;&#10;Description automatically generated">
            <a:extLst>
              <a:ext uri="{FF2B5EF4-FFF2-40B4-BE49-F238E27FC236}">
                <a16:creationId xmlns:a16="http://schemas.microsoft.com/office/drawing/2014/main" id="{F277F4BF-A0A1-134B-949A-51EFB196A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74" y="5812099"/>
            <a:ext cx="2508757" cy="188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Hartford County, CT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$43,077-$45,016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$70,422-$95,989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651795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$71,916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$260,718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$1,347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$419,000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164101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8.3.21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2" descr="map of Connecticut Counties">
            <a:extLst>
              <a:ext uri="{FF2B5EF4-FFF2-40B4-BE49-F238E27FC236}">
                <a16:creationId xmlns:a16="http://schemas.microsoft.com/office/drawing/2014/main" id="{0B4DF89E-DAF1-AA46-B77F-5579DA5059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93" r="29821" b="50663"/>
          <a:stretch/>
        </p:blipFill>
        <p:spPr bwMode="auto">
          <a:xfrm>
            <a:off x="5561368" y="338131"/>
            <a:ext cx="912247" cy="82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4">
            <a:extLst>
              <a:ext uri="{FF2B5EF4-FFF2-40B4-BE49-F238E27FC236}">
                <a16:creationId xmlns:a16="http://schemas.microsoft.com/office/drawing/2014/main" id="{58B9DC64-251E-B74F-9CB2-C55243E1D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157" y="5819401"/>
            <a:ext cx="48245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id="{A8401682-3EC6-294A-9CBC-A6E3376409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9275" y="4724889"/>
            <a:ext cx="4428633" cy="4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</TotalTime>
  <Words>200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27</cp:revision>
  <dcterms:created xsi:type="dcterms:W3CDTF">2021-06-30T19:25:12Z</dcterms:created>
  <dcterms:modified xsi:type="dcterms:W3CDTF">2021-08-03T17:37:23Z</dcterms:modified>
</cp:coreProperties>
</file>