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8" autoAdjust="0"/>
    <p:restoredTop sz="95735"/>
  </p:normalViewPr>
  <p:slideViewPr>
    <p:cSldViewPr snapToGrid="0" snapToObjects="1">
      <p:cViewPr>
        <p:scale>
          <a:sx n="84" d="100"/>
          <a:sy n="84" d="100"/>
        </p:scale>
        <p:origin x="1560" y="-28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6" Type="http://schemas.openxmlformats.org/officeDocument/2006/relationships/image" Target="file:////var/folders/lb/yt80zfcs19bcn5cw_75g0wwr0000gn/T/com.microsoft.Word/WebArchiveCopyPasteTempFiles/3deb253f06669dcf87256384d1ddadb6-cc_ft_384.jpg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jpeg"/><Relationship Id="rId15" Type="http://schemas.openxmlformats.org/officeDocument/2006/relationships/image" Target="../media/image11.png"/><Relationship Id="rId10" Type="http://schemas.openxmlformats.org/officeDocument/2006/relationships/image" Target="../media/image6.svg"/><Relationship Id="rId19" Type="http://schemas.openxmlformats.org/officeDocument/2006/relationships/image" Target="../media/image15.svg"/><Relationship Id="rId4" Type="http://schemas.openxmlformats.org/officeDocument/2006/relationships/image" Target="file:////var/folders/lb/yt80zfcs19bcn5cw_75g0wwr0000gn/T/com.microsoft.Word/WebArchiveCopyPasteTempFiles/streetview%3fsize=575x242&amp;location=39.678763,-105.156385&amp;key=AIzaSyBJsNQO5ZeG-XAbqqWLKwG08fWITSxg33w&amp;signature=BT6ynvVWLXXn2znBT8NpRIktaBk=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49" descr="13888 W Baltic Dr, Lakewood, CO 80228">
            <a:extLst>
              <a:ext uri="{FF2B5EF4-FFF2-40B4-BE49-F238E27FC236}">
                <a16:creationId xmlns:a16="http://schemas.microsoft.com/office/drawing/2014/main" id="{BA8DD892-F5C6-F44D-A482-6BF768E4A5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1" r="16764"/>
          <a:stretch>
            <a:fillRect/>
          </a:stretch>
        </p:blipFill>
        <p:spPr bwMode="auto">
          <a:xfrm>
            <a:off x="446903" y="5835183"/>
            <a:ext cx="2771084" cy="180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251" descr="A picture containing grass, outdoor, sky, house&#10;&#10;Description automatically generated">
            <a:extLst>
              <a:ext uri="{FF2B5EF4-FFF2-40B4-BE49-F238E27FC236}">
                <a16:creationId xmlns:a16="http://schemas.microsoft.com/office/drawing/2014/main" id="{79D9CA44-7D6D-B949-82A5-F739CDC0BF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41"/>
          <a:stretch/>
        </p:blipFill>
        <p:spPr bwMode="auto">
          <a:xfrm>
            <a:off x="3567955" y="5841020"/>
            <a:ext cx="2818632" cy="180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Jefferson and Denver County, CO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$43,274-$51,083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$83,146- $88,945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$78,971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$588,615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$1,605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45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$250,000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19431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$586,000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76311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KM 10.24.21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" name="Picture 2" descr="map of Colorado Counties">
            <a:extLst>
              <a:ext uri="{FF2B5EF4-FFF2-40B4-BE49-F238E27FC236}">
                <a16:creationId xmlns:a16="http://schemas.microsoft.com/office/drawing/2014/main" id="{E376E276-A508-9D47-940E-C6EC8CAA50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00" t="25057" r="34294" b="52553"/>
          <a:stretch/>
        </p:blipFill>
        <p:spPr bwMode="auto">
          <a:xfrm>
            <a:off x="5492717" y="273575"/>
            <a:ext cx="1066047" cy="97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2">
            <a:extLst>
              <a:ext uri="{FF2B5EF4-FFF2-40B4-BE49-F238E27FC236}">
                <a16:creationId xmlns:a16="http://schemas.microsoft.com/office/drawing/2014/main" id="{468DB219-DE13-7E4D-BB49-4E21F4F88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" name="Rectangle 4">
            <a:extLst>
              <a:ext uri="{FF2B5EF4-FFF2-40B4-BE49-F238E27FC236}">
                <a16:creationId xmlns:a16="http://schemas.microsoft.com/office/drawing/2014/main" id="{F51F2FE5-067B-FB49-A52E-10AF2A602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653B5941-DB70-CE47-85B2-2A0EEEAAD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312" y="421641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2142</TotalTime>
  <Words>202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45</cp:revision>
  <dcterms:created xsi:type="dcterms:W3CDTF">2021-06-30T19:25:12Z</dcterms:created>
  <dcterms:modified xsi:type="dcterms:W3CDTF">2021-10-25T17:13:04Z</dcterms:modified>
</cp:coreProperties>
</file>