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3" autoAdjust="0"/>
    <p:restoredTop sz="80224" autoAdjust="0"/>
  </p:normalViewPr>
  <p:slideViewPr>
    <p:cSldViewPr snapToGrid="0">
      <p:cViewPr varScale="1">
        <p:scale>
          <a:sx n="69" d="100"/>
          <a:sy n="69" d="100"/>
        </p:scale>
        <p:origin x="7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10/29/21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10/29/21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10/29/21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101125083"/>
              </p:ext>
            </p:extLst>
          </p:nvPr>
        </p:nvGraphicFramePr>
        <p:xfrm>
          <a:off x="250371" y="2255568"/>
          <a:ext cx="4474029" cy="3259176"/>
        </p:xfrm>
        <a:graphic>
          <a:graphicData uri="http://schemas.openxmlformats.org/drawingml/2006/table">
            <a:tbl>
              <a:tblPr>
                <a:noFill/>
              </a:tblPr>
              <a:tblGrid>
                <a:gridCol w="3064890">
                  <a:extLst>
                    <a:ext uri="{9D8B030D-6E8A-4147-A177-3AD203B41FA5}">
                      <a16:colId xmlns:a16="http://schemas.microsoft.com/office/drawing/2014/main" val="20000"/>
                    </a:ext>
                  </a:extLst>
                </a:gridCol>
                <a:gridCol w="1409139">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$37,743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North 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$37,900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algn="l" rtl="0" fontAlgn="b"/>
                      <a:r>
                        <a:rPr lang="en-US" b="1" dirty="0">
                          <a:solidFill>
                            <a:srgbClr val="002060"/>
                          </a:solidFill>
                          <a:effectLst/>
                        </a:rPr>
                        <a:t>Pulaski County Special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$34,618 - $37,358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153513967"/>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23854189"/>
              </p:ext>
            </p:extLst>
          </p:nvPr>
        </p:nvGraphicFramePr>
        <p:xfrm>
          <a:off x="215900" y="2215254"/>
          <a:ext cx="5785306" cy="3259176"/>
        </p:xfrm>
        <a:graphic>
          <a:graphicData uri="http://schemas.openxmlformats.org/drawingml/2006/table">
            <a:tbl>
              <a:tblPr>
                <a:noFill/>
              </a:tblPr>
              <a:tblGrid>
                <a:gridCol w="3059896">
                  <a:extLst>
                    <a:ext uri="{9D8B030D-6E8A-4147-A177-3AD203B41FA5}">
                      <a16:colId xmlns:a16="http://schemas.microsoft.com/office/drawing/2014/main" val="20000"/>
                    </a:ext>
                  </a:extLst>
                </a:gridCol>
                <a:gridCol w="1351622">
                  <a:extLst>
                    <a:ext uri="{9D8B030D-6E8A-4147-A177-3AD203B41FA5}">
                      <a16:colId xmlns:a16="http://schemas.microsoft.com/office/drawing/2014/main" val="20001"/>
                    </a:ext>
                  </a:extLst>
                </a:gridCol>
                <a:gridCol w="1373788">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$37,743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$43,107 - $47,967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North 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$37,900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$41,000 - $43,880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algn="l" rtl="0" fontAlgn="b"/>
                      <a:r>
                        <a:rPr lang="en-US" b="1" dirty="0">
                          <a:solidFill>
                            <a:srgbClr val="002060"/>
                          </a:solidFill>
                          <a:effectLst/>
                        </a:rPr>
                        <a:t>Pulaski County Special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$34,618 - $37,358</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$41,114 - $44,311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7958816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756714034"/>
              </p:ext>
            </p:extLst>
          </p:nvPr>
        </p:nvGraphicFramePr>
        <p:xfrm>
          <a:off x="153937" y="2329554"/>
          <a:ext cx="8829693" cy="3259176"/>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$37,743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$43,107 - $47,967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$46,627 -$51,622 </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$60,036 - $65,031 </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North Little Rock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$36,000 - $37,900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$41,000 - $43,880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$45,250- $48,575</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$54,450 - $58,575</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66096698"/>
                  </a:ext>
                </a:extLst>
              </a:tr>
              <a:tr h="912313">
                <a:tc>
                  <a:txBody>
                    <a:bodyPr/>
                    <a:lstStyle/>
                    <a:p>
                      <a:pPr algn="l" rtl="0" fontAlgn="b"/>
                      <a:r>
                        <a:rPr lang="en-US" b="1" dirty="0">
                          <a:solidFill>
                            <a:srgbClr val="002060"/>
                          </a:solidFill>
                          <a:effectLst/>
                        </a:rPr>
                        <a:t>Pulaski County Special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$34,618 - $37,358</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chemeClr val="tx1"/>
                          </a:solidFill>
                          <a:latin typeface="Calibri" panose="020F0502020204030204" pitchFamily="34" charset="0"/>
                          <a:ea typeface="Calibri"/>
                          <a:cs typeface="Calibri" panose="020F0502020204030204" pitchFamily="34" charset="0"/>
                        </a:rPr>
                        <a:t>$41,114 - $44,311</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$45,580 - $54,258</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$56,694 - $66,996 </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5779229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1567</Words>
  <Application>Microsoft Office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($39k annualized → $52k, $60k annualized → $80k)</vt:lpstr>
      <vt:lpstr>Teacher Salaries 9-month contracts ($39k annualized → $52k, $60k annualized → $80k)</vt:lpstr>
      <vt:lpstr>Teacher Salaries 9-month contracts ($39k annualized → $52k, $60k annualized → $80k)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Allie Bolter</cp:lastModifiedBy>
  <cp:revision>19</cp:revision>
  <dcterms:created xsi:type="dcterms:W3CDTF">2021-09-30T23:08:26Z</dcterms:created>
  <dcterms:modified xsi:type="dcterms:W3CDTF">2021-10-29T17:38:03Z</dcterms:modified>
</cp:coreProperties>
</file>