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78"/>
    <p:restoredTop sz="95885"/>
  </p:normalViewPr>
  <p:slideViewPr>
    <p:cSldViewPr snapToGrid="0" snapToObjects="1">
      <p:cViewPr>
        <p:scale>
          <a:sx n="75" d="100"/>
          <a:sy n="75" d="100"/>
        </p:scale>
        <p:origin x="4024" y="5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https://photos.zillowstatic.com/fp/48dbda86b8509994569ab1f741f440b6-cc_ft_960.jpg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jpeg"/><Relationship Id="rId15" Type="http://schemas.openxmlformats.org/officeDocument/2006/relationships/image" Target="../media/image11.png"/><Relationship Id="rId10" Type="http://schemas.openxmlformats.org/officeDocument/2006/relationships/image" Target="../media/image6.svg"/><Relationship Id="rId19" Type="http://schemas.openxmlformats.org/officeDocument/2006/relationships/image" Target="../media/image15.svg"/><Relationship Id="rId4" Type="http://schemas.openxmlformats.org/officeDocument/2006/relationships/image" Target="https://photos.zillowstatic.com/fp/b2afc7986ba1d22b0def09253f22e46b-cc_ft_960.jpg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98" descr="A picture containing tree, grass, outdoor, house&#10;&#10;Description automatically generated">
            <a:extLst>
              <a:ext uri="{FF2B5EF4-FFF2-40B4-BE49-F238E27FC236}">
                <a16:creationId xmlns:a16="http://schemas.microsoft.com/office/drawing/2014/main" id="{547AE1AB-42E5-934B-89AF-1DECF8202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713" y="5815068"/>
            <a:ext cx="2527216" cy="189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96" descr="A picture containing grass, outdoor, building, sky&#10;&#10;Description automatically generated">
            <a:extLst>
              <a:ext uri="{FF2B5EF4-FFF2-40B4-BE49-F238E27FC236}">
                <a16:creationId xmlns:a16="http://schemas.microsoft.com/office/drawing/2014/main" id="{97294634-A88C-7F4D-B3E4-237CEE6DD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24" y="5825648"/>
            <a:ext cx="2733136" cy="18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Columbia and Union County, AR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$36,500-$37,700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$46,125-$47,900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$45,422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$86,110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$663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$179,900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$249,500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2020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7.28.21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p of Arkansas Counties">
            <a:extLst>
              <a:ext uri="{FF2B5EF4-FFF2-40B4-BE49-F238E27FC236}">
                <a16:creationId xmlns:a16="http://schemas.microsoft.com/office/drawing/2014/main" id="{4C257166-1591-0146-A167-A746B5EA3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1" t="83446" r="48195" b="-4018"/>
          <a:stretch/>
        </p:blipFill>
        <p:spPr bwMode="auto">
          <a:xfrm>
            <a:off x="5374119" y="456427"/>
            <a:ext cx="1113864" cy="6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C04B75C-5125-5244-8C09-D33441A1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9631" y="5737903"/>
            <a:ext cx="48717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3DD140E6-CB7A-0541-B59B-03BC625CC74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9150" y="4840433"/>
            <a:ext cx="44996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22</cp:revision>
  <dcterms:created xsi:type="dcterms:W3CDTF">2021-06-30T19:25:12Z</dcterms:created>
  <dcterms:modified xsi:type="dcterms:W3CDTF">2021-07-28T21:00:47Z</dcterms:modified>
</cp:coreProperties>
</file>